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1"/>
  </p:notesMasterIdLst>
  <p:handoutMasterIdLst>
    <p:handoutMasterId r:id="rId22"/>
  </p:handoutMasterIdLst>
  <p:sldIdLst>
    <p:sldId id="256" r:id="rId6"/>
    <p:sldId id="317" r:id="rId7"/>
    <p:sldId id="318" r:id="rId8"/>
    <p:sldId id="319" r:id="rId9"/>
    <p:sldId id="320" r:id="rId10"/>
    <p:sldId id="312" r:id="rId11"/>
    <p:sldId id="292" r:id="rId12"/>
    <p:sldId id="314" r:id="rId13"/>
    <p:sldId id="309" r:id="rId14"/>
    <p:sldId id="315" r:id="rId15"/>
    <p:sldId id="316" r:id="rId16"/>
    <p:sldId id="261" r:id="rId17"/>
    <p:sldId id="293" r:id="rId18"/>
    <p:sldId id="311" r:id="rId19"/>
    <p:sldId id="313" r:id="rId20"/>
  </p:sldIdLst>
  <p:sldSz cx="12192000" cy="6858000"/>
  <p:notesSz cx="6858000" cy="9144000"/>
  <p:defaultTextStyle>
    <a:defPPr lvl="0">
      <a:defRPr lang="nl-NL"/>
    </a:defPPr>
    <a:lvl1pPr marL="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96E077-1EC6-431A-9BE2-AABA7D357744}" v="2" dt="2025-09-03T15:09:56.103"/>
  </p1510:revLst>
</p1510:revInfo>
</file>

<file path=ppt/tableStyles.xml><?xml version="1.0" encoding="utf-8"?>
<a:tblStyleLst xmlns:a="http://schemas.openxmlformats.org/drawingml/2006/main" def="{6D3F691B-8FCD-4BCE-BBBD-E82988C4555E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5BE263C-DBD7-4A20-BB59-AAB30ACAA65A}" styleName="Stijl, gemiddeld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D3F691B-8FCD-4BCE-BBBD-E82988C4555E}" styleName="Tabelstijl Jeugdzorg Regio Zaanstreek Waterland">
    <a:wholeTbl>
      <a:tcTxStyle b="off" i="off">
        <a:font>
          <a:latin typeface="Century Gothic"/>
          <a:ea typeface="Century Gothic"/>
          <a:cs typeface="Century Gothic"/>
        </a:font>
        <a:srgbClr val="181919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 b="off" i="off">
        <a:font>
          <a:latin typeface="Century Gothic"/>
          <a:ea typeface="Century Gothic"/>
          <a:cs typeface="Century Gothic"/>
        </a:font>
        <a:srgbClr val="181919"/>
      </a:tcTxStyle>
      <a:tcStyle>
        <a:tcBdr>
          <a:left>
            <a:ln w="12700" cmpd="sng">
              <a:solidFill>
                <a:srgbClr val="FFFFFF"/>
              </a:solidFill>
            </a:ln>
          </a:left>
          <a:right>
            <a:ln w="12700" cmpd="sng">
              <a:solidFill>
                <a:srgbClr val="FFFFFF"/>
              </a:solidFill>
            </a:ln>
          </a:right>
          <a:top>
            <a:ln w="38100" cmpd="sng">
              <a:solidFill>
                <a:srgbClr val="FFFFFF"/>
              </a:solidFill>
            </a:ln>
          </a:top>
          <a:bottom>
            <a:ln w="12700" cmpd="sng">
              <a:solidFill>
                <a:srgbClr val="FFFFFF"/>
              </a:solidFill>
            </a:ln>
          </a:bottom>
          <a:insideH>
            <a:ln w="38100" cmpd="sng">
              <a:solidFill>
                <a:srgbClr val="FFFFFF"/>
              </a:solidFill>
            </a:ln>
          </a:insideH>
          <a:insideV>
            <a:ln w="12700" cmpd="sng">
              <a:solidFill>
                <a:srgbClr val="FFFFFF"/>
              </a:solidFill>
            </a:ln>
          </a:insideV>
        </a:tcBdr>
        <a:fill>
          <a:solidFill>
            <a:srgbClr val="D8E0F3"/>
          </a:solidFill>
        </a:fill>
      </a:tcStyle>
    </a:band1H>
    <a:band2H>
      <a:tcTxStyle b="off" i="off">
        <a:font>
          <a:latin typeface="Century Gothic"/>
          <a:ea typeface="Century Gothic"/>
          <a:cs typeface="Century Gothic"/>
        </a:font>
        <a:srgbClr val="181919"/>
      </a:tcTxStyle>
      <a:tcStyle>
        <a:tcBdr>
          <a:left>
            <a:ln w="12700" cmpd="sng">
              <a:solidFill>
                <a:srgbClr val="FFFFFF"/>
              </a:solidFill>
            </a:ln>
          </a:left>
          <a:right>
            <a:ln w="12700" cmpd="sng">
              <a:solidFill>
                <a:srgbClr val="FFFFFF"/>
              </a:solidFill>
            </a:ln>
          </a:right>
          <a:top>
            <a:ln w="12700" cmpd="sng">
              <a:solidFill>
                <a:srgbClr val="FFFFFF"/>
              </a:solidFill>
            </a:ln>
          </a:top>
          <a:bottom>
            <a:ln w="12700" cmpd="sng">
              <a:solidFill>
                <a:srgbClr val="FFFFFF"/>
              </a:solidFill>
            </a:ln>
          </a:bottom>
          <a:insideH>
            <a:ln w="12700" cmpd="sng">
              <a:solidFill>
                <a:srgbClr val="FFFFFF"/>
              </a:solidFill>
            </a:ln>
          </a:insideH>
          <a:insideV>
            <a:ln w="12700" cmpd="sng">
              <a:solidFill>
                <a:srgbClr val="FFFFFF"/>
              </a:solidFill>
            </a:ln>
          </a:insideV>
        </a:tcBdr>
        <a:fill>
          <a:solidFill>
            <a:srgbClr val="EDF0F9"/>
          </a:solidFill>
        </a:fill>
      </a:tcStyle>
    </a:band2H>
    <a:firstCol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mpd="sng">
              <a:solidFill>
                <a:srgbClr val="FFFFFF"/>
              </a:solidFill>
            </a:ln>
          </a:left>
          <a:right>
            <a:ln w="12700" cmpd="sng">
              <a:solidFill>
                <a:srgbClr val="FFFFFF"/>
              </a:solidFill>
            </a:ln>
          </a:right>
          <a:top>
            <a:ln w="38100" cmpd="sng">
              <a:solidFill>
                <a:srgbClr val="FFFFFF"/>
              </a:solidFill>
            </a:ln>
          </a:top>
          <a:bottom>
            <a:ln w="12700" cmpd="sng">
              <a:solidFill>
                <a:srgbClr val="FFFFFF"/>
              </a:solidFill>
            </a:ln>
          </a:bottom>
          <a:insideH>
            <a:ln w="38100" cmpd="sng">
              <a:solidFill>
                <a:srgbClr val="FFFFFF"/>
              </a:solidFill>
            </a:ln>
          </a:insideH>
          <a:insideV>
            <a:ln w="12700" cmpd="sng">
              <a:solidFill>
                <a:srgbClr val="FFFFFF"/>
              </a:solidFill>
            </a:ln>
          </a:insideV>
        </a:tcBdr>
        <a:fill>
          <a:solidFill>
            <a:srgbClr val="82A1E0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mpd="sng">
              <a:solidFill>
                <a:srgbClr val="FFFFFF"/>
              </a:solidFill>
            </a:ln>
          </a:left>
          <a:right>
            <a:ln w="12700" cmpd="sng">
              <a:solidFill>
                <a:srgbClr val="FFFFFF"/>
              </a:solidFill>
            </a:ln>
          </a:right>
          <a:top>
            <a:ln w="38100" cmpd="sng">
              <a:solidFill>
                <a:srgbClr val="FFFFFF"/>
              </a:solidFill>
            </a:ln>
          </a:top>
          <a:bottom>
            <a:ln w="12700" cmpd="sng">
              <a:solidFill>
                <a:srgbClr val="FFFFFF"/>
              </a:solidFill>
            </a:ln>
          </a:bottom>
          <a:insideH>
            <a:ln w="38100" cmpd="sng">
              <a:solidFill>
                <a:srgbClr val="FFFFFF"/>
              </a:solidFill>
            </a:ln>
          </a:insideH>
          <a:insideV>
            <a:ln w="12700" cmpd="sng">
              <a:solidFill>
                <a:srgbClr val="FFFFFF"/>
              </a:solidFill>
            </a:ln>
          </a:insideV>
        </a:tcBdr>
        <a:fill>
          <a:solidFill>
            <a:srgbClr val="82A1E0"/>
          </a:solidFill>
        </a:fill>
      </a:tcStyle>
    </a:lastRow>
    <a:firstRow>
      <a:tcTxStyle b="on" i="off">
        <a:font>
          <a:latin typeface="Century Gothic"/>
          <a:ea typeface="Century Gothic"/>
          <a:cs typeface="Century Gothic"/>
        </a:font>
        <a:srgbClr val="FFFFFF"/>
      </a:tcTxStyle>
      <a:tcStyle>
        <a:tcBdr>
          <a:left>
            <a:ln w="12700" cmpd="sng">
              <a:solidFill>
                <a:srgbClr val="FFFFFF"/>
              </a:solidFill>
            </a:ln>
          </a:left>
          <a:right>
            <a:ln w="12700" cmpd="sng">
              <a:solidFill>
                <a:srgbClr val="FFFFFF"/>
              </a:solidFill>
            </a:ln>
          </a:right>
          <a:top>
            <a:ln w="12700" cmpd="sng">
              <a:solidFill>
                <a:srgbClr val="FFFFFF"/>
              </a:solidFill>
            </a:ln>
          </a:top>
          <a:bottom>
            <a:ln w="38100" cmpd="sng">
              <a:solidFill>
                <a:srgbClr val="FFFFFF"/>
              </a:solidFill>
            </a:ln>
          </a:bottom>
          <a:insideH>
            <a:ln w="12700" cmpd="sng">
              <a:solidFill>
                <a:srgbClr val="FFFFFF"/>
              </a:solidFill>
            </a:ln>
          </a:insideH>
          <a:insideV>
            <a:ln w="12700" cmpd="sng">
              <a:solidFill>
                <a:srgbClr val="FFFFFF"/>
              </a:solidFill>
            </a:ln>
          </a:insideV>
        </a:tcBdr>
        <a:fill>
          <a:solidFill>
            <a:srgbClr val="82A1E0"/>
          </a:solidFill>
        </a:fill>
      </a:tcStyle>
    </a:firstRow>
    <a:extLst>
      <a:ext uri="http://www.joulesunlimited.com/pptTableStyle"/>
    </a:extLst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48" autoAdjust="0"/>
    <p:restoredTop sz="94660"/>
  </p:normalViewPr>
  <p:slideViewPr>
    <p:cSldViewPr snapToGrid="0">
      <p:cViewPr varScale="1">
        <p:scale>
          <a:sx n="72" d="100"/>
          <a:sy n="72" d="100"/>
        </p:scale>
        <p:origin x="91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220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nter, Gert" userId="ff984a47-9584-4985-a8c0-670134b49d3f" providerId="ADAL" clId="{7296E077-1EC6-431A-9BE2-AABA7D357744}"/>
    <pc:docChg chg="addSld delSld modSld sldOrd">
      <pc:chgData name="Ranter, Gert" userId="ff984a47-9584-4985-a8c0-670134b49d3f" providerId="ADAL" clId="{7296E077-1EC6-431A-9BE2-AABA7D357744}" dt="2025-09-03T15:11:06.776" v="646" actId="47"/>
      <pc:docMkLst>
        <pc:docMk/>
      </pc:docMkLst>
      <pc:sldChg chg="modSp mod">
        <pc:chgData name="Ranter, Gert" userId="ff984a47-9584-4985-a8c0-670134b49d3f" providerId="ADAL" clId="{7296E077-1EC6-431A-9BE2-AABA7D357744}" dt="2025-09-03T13:38:29.350" v="536" actId="20577"/>
        <pc:sldMkLst>
          <pc:docMk/>
          <pc:sldMk cId="510420669" sldId="256"/>
        </pc:sldMkLst>
        <pc:spChg chg="mod">
          <ac:chgData name="Ranter, Gert" userId="ff984a47-9584-4985-a8c0-670134b49d3f" providerId="ADAL" clId="{7296E077-1EC6-431A-9BE2-AABA7D357744}" dt="2025-09-03T13:38:29.350" v="536" actId="20577"/>
          <ac:spMkLst>
            <pc:docMk/>
            <pc:sldMk cId="510420669" sldId="256"/>
            <ac:spMk id="3" creationId="{A2E10A41-A6D3-5A59-DFFD-15640AEED250}"/>
          </ac:spMkLst>
        </pc:spChg>
      </pc:sldChg>
      <pc:sldChg chg="modSp del mod">
        <pc:chgData name="Ranter, Gert" userId="ff984a47-9584-4985-a8c0-670134b49d3f" providerId="ADAL" clId="{7296E077-1EC6-431A-9BE2-AABA7D357744}" dt="2025-09-03T15:11:06.776" v="646" actId="47"/>
        <pc:sldMkLst>
          <pc:docMk/>
          <pc:sldMk cId="4012132521" sldId="302"/>
        </pc:sldMkLst>
        <pc:spChg chg="mod">
          <ac:chgData name="Ranter, Gert" userId="ff984a47-9584-4985-a8c0-670134b49d3f" providerId="ADAL" clId="{7296E077-1EC6-431A-9BE2-AABA7D357744}" dt="2025-09-03T14:31:11.500" v="634" actId="20577"/>
          <ac:spMkLst>
            <pc:docMk/>
            <pc:sldMk cId="4012132521" sldId="302"/>
            <ac:spMk id="3" creationId="{2637E68A-05C0-43B8-BBC6-433356E4C6DF}"/>
          </ac:spMkLst>
        </pc:spChg>
      </pc:sldChg>
      <pc:sldChg chg="del">
        <pc:chgData name="Ranter, Gert" userId="ff984a47-9584-4985-a8c0-670134b49d3f" providerId="ADAL" clId="{7296E077-1EC6-431A-9BE2-AABA7D357744}" dt="2025-09-03T15:00:48.378" v="635" actId="47"/>
        <pc:sldMkLst>
          <pc:docMk/>
          <pc:sldMk cId="179892839" sldId="305"/>
        </pc:sldMkLst>
      </pc:sldChg>
      <pc:sldChg chg="modSp new mod ord">
        <pc:chgData name="Ranter, Gert" userId="ff984a47-9584-4985-a8c0-670134b49d3f" providerId="ADAL" clId="{7296E077-1EC6-431A-9BE2-AABA7D357744}" dt="2025-09-03T13:53:10.386" v="614" actId="6549"/>
        <pc:sldMkLst>
          <pc:docMk/>
          <pc:sldMk cId="4256031747" sldId="318"/>
        </pc:sldMkLst>
        <pc:spChg chg="mod">
          <ac:chgData name="Ranter, Gert" userId="ff984a47-9584-4985-a8c0-670134b49d3f" providerId="ADAL" clId="{7296E077-1EC6-431A-9BE2-AABA7D357744}" dt="2025-09-03T13:35:42.321" v="7" actId="20577"/>
          <ac:spMkLst>
            <pc:docMk/>
            <pc:sldMk cId="4256031747" sldId="318"/>
            <ac:spMk id="2" creationId="{28A35707-1CE2-5FC0-8D01-66D69B458817}"/>
          </ac:spMkLst>
        </pc:spChg>
        <pc:spChg chg="mod">
          <ac:chgData name="Ranter, Gert" userId="ff984a47-9584-4985-a8c0-670134b49d3f" providerId="ADAL" clId="{7296E077-1EC6-431A-9BE2-AABA7D357744}" dt="2025-09-03T13:53:10.386" v="614" actId="6549"/>
          <ac:spMkLst>
            <pc:docMk/>
            <pc:sldMk cId="4256031747" sldId="318"/>
            <ac:spMk id="3" creationId="{0185F1AC-F5AF-7666-B317-70A13AD496C2}"/>
          </ac:spMkLst>
        </pc:spChg>
      </pc:sldChg>
      <pc:sldChg chg="addSp modSp new mod">
        <pc:chgData name="Ranter, Gert" userId="ff984a47-9584-4985-a8c0-670134b49d3f" providerId="ADAL" clId="{7296E077-1EC6-431A-9BE2-AABA7D357744}" dt="2025-09-03T15:10:10.185" v="645" actId="14100"/>
        <pc:sldMkLst>
          <pc:docMk/>
          <pc:sldMk cId="4243756367" sldId="319"/>
        </pc:sldMkLst>
        <pc:picChg chg="add mod">
          <ac:chgData name="Ranter, Gert" userId="ff984a47-9584-4985-a8c0-670134b49d3f" providerId="ADAL" clId="{7296E077-1EC6-431A-9BE2-AABA7D357744}" dt="2025-09-03T15:10:10.185" v="645" actId="14100"/>
          <ac:picMkLst>
            <pc:docMk/>
            <pc:sldMk cId="4243756367" sldId="319"/>
            <ac:picMk id="3" creationId="{7F01C4A3-81A9-3CAA-E098-2A4093F0A53A}"/>
          </ac:picMkLst>
        </pc:picChg>
      </pc:sldChg>
      <pc:sldChg chg="addSp modSp new mod">
        <pc:chgData name="Ranter, Gert" userId="ff984a47-9584-4985-a8c0-670134b49d3f" providerId="ADAL" clId="{7296E077-1EC6-431A-9BE2-AABA7D357744}" dt="2025-09-03T15:10:03.467" v="644" actId="14100"/>
        <pc:sldMkLst>
          <pc:docMk/>
          <pc:sldMk cId="3995502742" sldId="320"/>
        </pc:sldMkLst>
        <pc:picChg chg="add mod">
          <ac:chgData name="Ranter, Gert" userId="ff984a47-9584-4985-a8c0-670134b49d3f" providerId="ADAL" clId="{7296E077-1EC6-431A-9BE2-AABA7D357744}" dt="2025-09-03T15:10:03.467" v="644" actId="14100"/>
          <ac:picMkLst>
            <pc:docMk/>
            <pc:sldMk cId="3995502742" sldId="320"/>
            <ac:picMk id="3" creationId="{D47126EE-21A1-3AB5-E59C-2A2510586B31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Aantal </a:t>
            </a:r>
            <a:r>
              <a:rPr lang="en-US" b="1" dirty="0" err="1"/>
              <a:t>aanbieders</a:t>
            </a:r>
            <a:r>
              <a:rPr lang="en-US" b="1" dirty="0"/>
              <a:t> </a:t>
            </a:r>
            <a:r>
              <a:rPr lang="en-US" b="1" dirty="0" err="1"/>
              <a:t>naar</a:t>
            </a:r>
            <a:r>
              <a:rPr lang="en-US" b="1" dirty="0"/>
              <a:t> </a:t>
            </a:r>
            <a:r>
              <a:rPr lang="en-US" b="1" dirty="0" err="1"/>
              <a:t>omvang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Aantal aanbieders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Blad11!$B$70:$B$78</c:f>
              <c:strCache>
                <c:ptCount val="9"/>
                <c:pt idx="0">
                  <c:v>&lt;20</c:v>
                </c:pt>
                <c:pt idx="1">
                  <c:v>20-40</c:v>
                </c:pt>
                <c:pt idx="2">
                  <c:v>40-60</c:v>
                </c:pt>
                <c:pt idx="3">
                  <c:v>60-80</c:v>
                </c:pt>
                <c:pt idx="4">
                  <c:v>80-100</c:v>
                </c:pt>
                <c:pt idx="5">
                  <c:v>100-120</c:v>
                </c:pt>
                <c:pt idx="6">
                  <c:v>120-150</c:v>
                </c:pt>
                <c:pt idx="7">
                  <c:v>150-200</c:v>
                </c:pt>
                <c:pt idx="8">
                  <c:v>&gt;200</c:v>
                </c:pt>
              </c:strCache>
            </c:strRef>
          </c:cat>
          <c:val>
            <c:numRef>
              <c:f>Blad11!$C$70:$C$78</c:f>
              <c:numCache>
                <c:formatCode>General</c:formatCode>
                <c:ptCount val="9"/>
                <c:pt idx="0">
                  <c:v>62</c:v>
                </c:pt>
                <c:pt idx="1">
                  <c:v>18</c:v>
                </c:pt>
                <c:pt idx="2">
                  <c:v>8</c:v>
                </c:pt>
                <c:pt idx="3">
                  <c:v>8</c:v>
                </c:pt>
                <c:pt idx="4">
                  <c:v>2</c:v>
                </c:pt>
                <c:pt idx="5">
                  <c:v>6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FC-4B96-AE8F-204C43BD0E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15540063"/>
        <c:axId val="1125088479"/>
      </c:barChart>
      <c:catAx>
        <c:axId val="1115540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125088479"/>
        <c:crosses val="autoZero"/>
        <c:auto val="1"/>
        <c:lblAlgn val="ctr"/>
        <c:lblOffset val="100"/>
        <c:noMultiLvlLbl val="0"/>
      </c:catAx>
      <c:valAx>
        <c:axId val="11250884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11554006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Aantal </a:t>
            </a:r>
            <a:r>
              <a:rPr lang="en-US" b="1" dirty="0" err="1"/>
              <a:t>aanbieders</a:t>
            </a:r>
            <a:r>
              <a:rPr lang="en-US" b="1" dirty="0"/>
              <a:t> </a:t>
            </a:r>
            <a:r>
              <a:rPr lang="en-US" b="1" dirty="0" err="1"/>
              <a:t>naar</a:t>
            </a:r>
            <a:r>
              <a:rPr lang="en-US" b="1" dirty="0"/>
              <a:t> </a:t>
            </a:r>
            <a:r>
              <a:rPr lang="en-US" b="1" dirty="0" err="1"/>
              <a:t>omvang</a:t>
            </a:r>
            <a:endParaRPr lang="en-US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15540063"/>
        <c:axId val="1125088479"/>
      </c:barChart>
      <c:catAx>
        <c:axId val="1115540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125088479"/>
        <c:crosses val="autoZero"/>
        <c:auto val="1"/>
        <c:lblAlgn val="ctr"/>
        <c:lblOffset val="100"/>
        <c:noMultiLvlLbl val="0"/>
      </c:catAx>
      <c:valAx>
        <c:axId val="11250884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11554006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9B8B2-E502-4346-A2C4-B5D7B3866A47}" type="datetimeFigureOut">
              <a:rPr lang="nl-NL" smtClean="0"/>
              <a:t>3-9-2025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DEE86-6240-4C91-9195-1DD56CA6AE1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9038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723DA9-8EEA-4442-AD04-D20FEB943E53}" type="datetimeFigureOut">
              <a:rPr lang="nl-NL" smtClean="0"/>
              <a:t>3-9-2025</a:t>
            </a:fld>
            <a:endParaRPr lang="nl-N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FFFD2D-E339-48D0-8E51-8C7BC4E3C4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8492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FFFD2D-E339-48D0-8E51-8C7BC4E3C46A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4846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Titeldia]">
    <p:bg>
      <p:bgPr>
        <a:solidFill>
          <a:srgbClr val="82A1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 (JU-Free)">
            <a:extLst>
              <a:ext uri="{FF2B5EF4-FFF2-40B4-BE49-F238E27FC236}">
                <a16:creationId xmlns:a16="http://schemas.microsoft.com/office/drawing/2014/main" id="{56B1AAAC-F8F2-4B30-95E0-2028FB7B6C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8400" y="469900"/>
            <a:ext cx="9791700" cy="2552700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[Titel]</a:t>
            </a:r>
            <a:endParaRPr lang="de-DE" dirty="0"/>
          </a:p>
        </p:txBody>
      </p:sp>
      <p:sp>
        <p:nvSpPr>
          <p:cNvPr id="3" name="Ondertitel 2[PHJU] (JU-Free)"/>
          <p:cNvSpPr>
            <a:spLocks noGrp="1"/>
          </p:cNvSpPr>
          <p:nvPr>
            <p:ph type="subTitle" idx="1" hasCustomPrompt="1"/>
          </p:nvPr>
        </p:nvSpPr>
        <p:spPr>
          <a:xfrm>
            <a:off x="1168400" y="3289300"/>
            <a:ext cx="6134100" cy="180340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[Subtitel]</a:t>
            </a:r>
          </a:p>
        </p:txBody>
      </p:sp>
      <p:sp>
        <p:nvSpPr>
          <p:cNvPr id="4" name="Frame 3">
            <a:extLst>
              <a:ext uri="{FF2B5EF4-FFF2-40B4-BE49-F238E27FC236}">
                <a16:creationId xmlns:a16="http://schemas.microsoft.com/office/drawing/2014/main" id="{9A616527-D532-1B51-0019-134810EAD7FB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252413" y="6240463"/>
            <a:ext cx="854075" cy="320675"/>
          </a:xfrm>
          <a:custGeom>
            <a:avLst/>
            <a:gdLst>
              <a:gd name="T0" fmla="*/ 2421 w 2691"/>
              <a:gd name="T1" fmla="*/ 806 h 1010"/>
              <a:gd name="T2" fmla="*/ 2672 w 2691"/>
              <a:gd name="T3" fmla="*/ 652 h 1010"/>
              <a:gd name="T4" fmla="*/ 2485 w 2691"/>
              <a:gd name="T5" fmla="*/ 799 h 1010"/>
              <a:gd name="T6" fmla="*/ 2619 w 2691"/>
              <a:gd name="T7" fmla="*/ 677 h 1010"/>
              <a:gd name="T8" fmla="*/ 1669 w 2691"/>
              <a:gd name="T9" fmla="*/ 601 h 1010"/>
              <a:gd name="T10" fmla="*/ 1826 w 2691"/>
              <a:gd name="T11" fmla="*/ 850 h 1010"/>
              <a:gd name="T12" fmla="*/ 1878 w 2691"/>
              <a:gd name="T13" fmla="*/ 751 h 1010"/>
              <a:gd name="T14" fmla="*/ 1688 w 2691"/>
              <a:gd name="T15" fmla="*/ 651 h 1010"/>
              <a:gd name="T16" fmla="*/ 1567 w 2691"/>
              <a:gd name="T17" fmla="*/ 583 h 1010"/>
              <a:gd name="T18" fmla="*/ 1423 w 2691"/>
              <a:gd name="T19" fmla="*/ 870 h 1010"/>
              <a:gd name="T20" fmla="*/ 2286 w 2691"/>
              <a:gd name="T21" fmla="*/ 587 h 1010"/>
              <a:gd name="T22" fmla="*/ 2353 w 2691"/>
              <a:gd name="T23" fmla="*/ 512 h 1010"/>
              <a:gd name="T24" fmla="*/ 2316 w 2691"/>
              <a:gd name="T25" fmla="*/ 475 h 1010"/>
              <a:gd name="T26" fmla="*/ 1984 w 2691"/>
              <a:gd name="T27" fmla="*/ 601 h 1010"/>
              <a:gd name="T28" fmla="*/ 2109 w 2691"/>
              <a:gd name="T29" fmla="*/ 861 h 1010"/>
              <a:gd name="T30" fmla="*/ 1990 w 2691"/>
              <a:gd name="T31" fmla="*/ 910 h 1010"/>
              <a:gd name="T32" fmla="*/ 2209 w 2691"/>
              <a:gd name="T33" fmla="*/ 875 h 1010"/>
              <a:gd name="T34" fmla="*/ 2106 w 2691"/>
              <a:gd name="T35" fmla="*/ 813 h 1010"/>
              <a:gd name="T36" fmla="*/ 2022 w 2691"/>
              <a:gd name="T37" fmla="*/ 645 h 1010"/>
              <a:gd name="T38" fmla="*/ 2544 w 2691"/>
              <a:gd name="T39" fmla="*/ 875 h 1010"/>
              <a:gd name="T40" fmla="*/ 1637 w 2691"/>
              <a:gd name="T41" fmla="*/ 145 h 1010"/>
              <a:gd name="T42" fmla="*/ 1833 w 2691"/>
              <a:gd name="T43" fmla="*/ 380 h 1010"/>
              <a:gd name="T44" fmla="*/ 30 w 2691"/>
              <a:gd name="T45" fmla="*/ 356 h 1010"/>
              <a:gd name="T46" fmla="*/ 152 w 2691"/>
              <a:gd name="T47" fmla="*/ 281 h 1010"/>
              <a:gd name="T48" fmla="*/ 821 w 2691"/>
              <a:gd name="T49" fmla="*/ 347 h 1010"/>
              <a:gd name="T50" fmla="*/ 621 w 2691"/>
              <a:gd name="T51" fmla="*/ 97 h 1010"/>
              <a:gd name="T52" fmla="*/ 821 w 2691"/>
              <a:gd name="T53" fmla="*/ 255 h 1010"/>
              <a:gd name="T54" fmla="*/ 304 w 2691"/>
              <a:gd name="T55" fmla="*/ 162 h 1010"/>
              <a:gd name="T56" fmla="*/ 558 w 2691"/>
              <a:gd name="T57" fmla="*/ 296 h 1010"/>
              <a:gd name="T58" fmla="*/ 566 w 2691"/>
              <a:gd name="T59" fmla="*/ 232 h 1010"/>
              <a:gd name="T60" fmla="*/ 425 w 2691"/>
              <a:gd name="T61" fmla="*/ 142 h 1010"/>
              <a:gd name="T62" fmla="*/ 2592 w 2691"/>
              <a:gd name="T63" fmla="*/ 106 h 1010"/>
              <a:gd name="T64" fmla="*/ 2418 w 2691"/>
              <a:gd name="T65" fmla="*/ 314 h 1010"/>
              <a:gd name="T66" fmla="*/ 2610 w 2691"/>
              <a:gd name="T67" fmla="*/ 448 h 1010"/>
              <a:gd name="T68" fmla="*/ 2553 w 2691"/>
              <a:gd name="T69" fmla="*/ 520 h 1010"/>
              <a:gd name="T70" fmla="*/ 2632 w 2691"/>
              <a:gd name="T71" fmla="*/ 239 h 1010"/>
              <a:gd name="T72" fmla="*/ 2460 w 2691"/>
              <a:gd name="T73" fmla="*/ 238 h 1010"/>
              <a:gd name="T74" fmla="*/ 2632 w 2691"/>
              <a:gd name="T75" fmla="*/ 239 h 1010"/>
              <a:gd name="T76" fmla="*/ 2094 w 2691"/>
              <a:gd name="T77" fmla="*/ 111 h 1010"/>
              <a:gd name="T78" fmla="*/ 1945 w 2691"/>
              <a:gd name="T79" fmla="*/ 367 h 1010"/>
              <a:gd name="T80" fmla="*/ 2093 w 2691"/>
              <a:gd name="T81" fmla="*/ 186 h 1010"/>
              <a:gd name="T82" fmla="*/ 1959 w 2691"/>
              <a:gd name="T83" fmla="*/ 309 h 1010"/>
              <a:gd name="T84" fmla="*/ 2351 w 2691"/>
              <a:gd name="T85" fmla="*/ 153 h 1010"/>
              <a:gd name="T86" fmla="*/ 2281 w 2691"/>
              <a:gd name="T87" fmla="*/ 97 h 1010"/>
              <a:gd name="T88" fmla="*/ 1419 w 2691"/>
              <a:gd name="T89" fmla="*/ 93 h 1010"/>
              <a:gd name="T90" fmla="*/ 1351 w 2691"/>
              <a:gd name="T91" fmla="*/ 366 h 1010"/>
              <a:gd name="T92" fmla="*/ 1576 w 2691"/>
              <a:gd name="T93" fmla="*/ 0 h 1010"/>
              <a:gd name="T94" fmla="*/ 1357 w 2691"/>
              <a:gd name="T95" fmla="*/ 289 h 1010"/>
              <a:gd name="T96" fmla="*/ 1505 w 2691"/>
              <a:gd name="T97" fmla="*/ 188 h 1010"/>
              <a:gd name="T98" fmla="*/ 2018 w 2691"/>
              <a:gd name="T99" fmla="*/ 385 h 1010"/>
              <a:gd name="T100" fmla="*/ 955 w 2691"/>
              <a:gd name="T101" fmla="*/ 162 h 1010"/>
              <a:gd name="T102" fmla="*/ 1169 w 2691"/>
              <a:gd name="T103" fmla="*/ 338 h 1010"/>
              <a:gd name="T104" fmla="*/ 951 w 2691"/>
              <a:gd name="T105" fmla="*/ 420 h 1010"/>
              <a:gd name="T106" fmla="*/ 1228 w 2691"/>
              <a:gd name="T107" fmla="*/ 97 h 1010"/>
              <a:gd name="T108" fmla="*/ 1009 w 2691"/>
              <a:gd name="T109" fmla="*/ 289 h 1010"/>
              <a:gd name="T110" fmla="*/ 1156 w 2691"/>
              <a:gd name="T111" fmla="*/ 188 h 1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691" h="1010">
                <a:moveTo>
                  <a:pt x="2620" y="601"/>
                </a:moveTo>
                <a:cubicBezTo>
                  <a:pt x="2598" y="589"/>
                  <a:pt x="2574" y="583"/>
                  <a:pt x="2547" y="583"/>
                </a:cubicBezTo>
                <a:cubicBezTo>
                  <a:pt x="2520" y="583"/>
                  <a:pt x="2495" y="589"/>
                  <a:pt x="2473" y="601"/>
                </a:cubicBezTo>
                <a:cubicBezTo>
                  <a:pt x="2451" y="613"/>
                  <a:pt x="2434" y="630"/>
                  <a:pt x="2421" y="652"/>
                </a:cubicBezTo>
                <a:cubicBezTo>
                  <a:pt x="2409" y="674"/>
                  <a:pt x="2402" y="700"/>
                  <a:pt x="2402" y="729"/>
                </a:cubicBezTo>
                <a:cubicBezTo>
                  <a:pt x="2402" y="757"/>
                  <a:pt x="2409" y="783"/>
                  <a:pt x="2421" y="806"/>
                </a:cubicBezTo>
                <a:cubicBezTo>
                  <a:pt x="2433" y="828"/>
                  <a:pt x="2450" y="845"/>
                  <a:pt x="2472" y="857"/>
                </a:cubicBezTo>
                <a:cubicBezTo>
                  <a:pt x="2493" y="869"/>
                  <a:pt x="2518" y="875"/>
                  <a:pt x="2544" y="875"/>
                </a:cubicBezTo>
                <a:cubicBezTo>
                  <a:pt x="2571" y="875"/>
                  <a:pt x="2596" y="869"/>
                  <a:pt x="2618" y="857"/>
                </a:cubicBezTo>
                <a:cubicBezTo>
                  <a:pt x="2641" y="845"/>
                  <a:pt x="2658" y="828"/>
                  <a:pt x="2671" y="805"/>
                </a:cubicBezTo>
                <a:cubicBezTo>
                  <a:pt x="2684" y="783"/>
                  <a:pt x="2691" y="757"/>
                  <a:pt x="2691" y="729"/>
                </a:cubicBezTo>
                <a:cubicBezTo>
                  <a:pt x="2691" y="700"/>
                  <a:pt x="2685" y="674"/>
                  <a:pt x="2672" y="652"/>
                </a:cubicBezTo>
                <a:cubicBezTo>
                  <a:pt x="2659" y="630"/>
                  <a:pt x="2642" y="613"/>
                  <a:pt x="2620" y="601"/>
                </a:cubicBezTo>
                <a:close/>
                <a:moveTo>
                  <a:pt x="2619" y="781"/>
                </a:moveTo>
                <a:cubicBezTo>
                  <a:pt x="2610" y="796"/>
                  <a:pt x="2600" y="806"/>
                  <a:pt x="2587" y="814"/>
                </a:cubicBezTo>
                <a:cubicBezTo>
                  <a:pt x="2573" y="821"/>
                  <a:pt x="2559" y="824"/>
                  <a:pt x="2544" y="824"/>
                </a:cubicBezTo>
                <a:cubicBezTo>
                  <a:pt x="2544" y="824"/>
                  <a:pt x="2544" y="824"/>
                  <a:pt x="2544" y="824"/>
                </a:cubicBezTo>
                <a:cubicBezTo>
                  <a:pt x="2520" y="824"/>
                  <a:pt x="2501" y="816"/>
                  <a:pt x="2485" y="799"/>
                </a:cubicBezTo>
                <a:cubicBezTo>
                  <a:pt x="2470" y="783"/>
                  <a:pt x="2462" y="759"/>
                  <a:pt x="2462" y="729"/>
                </a:cubicBezTo>
                <a:cubicBezTo>
                  <a:pt x="2462" y="708"/>
                  <a:pt x="2466" y="691"/>
                  <a:pt x="2473" y="677"/>
                </a:cubicBezTo>
                <a:cubicBezTo>
                  <a:pt x="2481" y="662"/>
                  <a:pt x="2491" y="652"/>
                  <a:pt x="2504" y="644"/>
                </a:cubicBezTo>
                <a:cubicBezTo>
                  <a:pt x="2517" y="637"/>
                  <a:pt x="2531" y="634"/>
                  <a:pt x="2546" y="634"/>
                </a:cubicBezTo>
                <a:cubicBezTo>
                  <a:pt x="2561" y="634"/>
                  <a:pt x="2575" y="637"/>
                  <a:pt x="2588" y="644"/>
                </a:cubicBezTo>
                <a:cubicBezTo>
                  <a:pt x="2601" y="652"/>
                  <a:pt x="2611" y="662"/>
                  <a:pt x="2619" y="677"/>
                </a:cubicBezTo>
                <a:cubicBezTo>
                  <a:pt x="2627" y="691"/>
                  <a:pt x="2631" y="708"/>
                  <a:pt x="2631" y="729"/>
                </a:cubicBezTo>
                <a:cubicBezTo>
                  <a:pt x="2631" y="749"/>
                  <a:pt x="2627" y="767"/>
                  <a:pt x="2619" y="781"/>
                </a:cubicBezTo>
                <a:close/>
                <a:moveTo>
                  <a:pt x="1862" y="649"/>
                </a:moveTo>
                <a:cubicBezTo>
                  <a:pt x="1851" y="628"/>
                  <a:pt x="1835" y="612"/>
                  <a:pt x="1814" y="600"/>
                </a:cubicBezTo>
                <a:cubicBezTo>
                  <a:pt x="1793" y="589"/>
                  <a:pt x="1769" y="583"/>
                  <a:pt x="1742" y="583"/>
                </a:cubicBezTo>
                <a:cubicBezTo>
                  <a:pt x="1716" y="583"/>
                  <a:pt x="1690" y="589"/>
                  <a:pt x="1669" y="601"/>
                </a:cubicBezTo>
                <a:cubicBezTo>
                  <a:pt x="1647" y="613"/>
                  <a:pt x="1631" y="630"/>
                  <a:pt x="1619" y="652"/>
                </a:cubicBezTo>
                <a:cubicBezTo>
                  <a:pt x="1607" y="674"/>
                  <a:pt x="1601" y="700"/>
                  <a:pt x="1601" y="729"/>
                </a:cubicBezTo>
                <a:cubicBezTo>
                  <a:pt x="1601" y="758"/>
                  <a:pt x="1607" y="783"/>
                  <a:pt x="1619" y="806"/>
                </a:cubicBezTo>
                <a:cubicBezTo>
                  <a:pt x="1632" y="828"/>
                  <a:pt x="1648" y="845"/>
                  <a:pt x="1670" y="857"/>
                </a:cubicBezTo>
                <a:cubicBezTo>
                  <a:pt x="1691" y="869"/>
                  <a:pt x="1715" y="875"/>
                  <a:pt x="1742" y="875"/>
                </a:cubicBezTo>
                <a:cubicBezTo>
                  <a:pt x="1776" y="875"/>
                  <a:pt x="1803" y="867"/>
                  <a:pt x="1826" y="850"/>
                </a:cubicBezTo>
                <a:cubicBezTo>
                  <a:pt x="1848" y="834"/>
                  <a:pt x="1864" y="812"/>
                  <a:pt x="1872" y="786"/>
                </a:cubicBezTo>
                <a:cubicBezTo>
                  <a:pt x="1809" y="786"/>
                  <a:pt x="1809" y="786"/>
                  <a:pt x="1809" y="786"/>
                </a:cubicBezTo>
                <a:cubicBezTo>
                  <a:pt x="1796" y="813"/>
                  <a:pt x="1774" y="826"/>
                  <a:pt x="1742" y="826"/>
                </a:cubicBezTo>
                <a:cubicBezTo>
                  <a:pt x="1720" y="826"/>
                  <a:pt x="1702" y="819"/>
                  <a:pt x="1687" y="805"/>
                </a:cubicBezTo>
                <a:cubicBezTo>
                  <a:pt x="1672" y="791"/>
                  <a:pt x="1663" y="773"/>
                  <a:pt x="1662" y="751"/>
                </a:cubicBezTo>
                <a:cubicBezTo>
                  <a:pt x="1878" y="751"/>
                  <a:pt x="1878" y="751"/>
                  <a:pt x="1878" y="751"/>
                </a:cubicBezTo>
                <a:cubicBezTo>
                  <a:pt x="1879" y="742"/>
                  <a:pt x="1880" y="733"/>
                  <a:pt x="1880" y="722"/>
                </a:cubicBezTo>
                <a:cubicBezTo>
                  <a:pt x="1880" y="722"/>
                  <a:pt x="1880" y="722"/>
                  <a:pt x="1880" y="722"/>
                </a:cubicBezTo>
                <a:cubicBezTo>
                  <a:pt x="1880" y="695"/>
                  <a:pt x="1874" y="670"/>
                  <a:pt x="1862" y="649"/>
                </a:cubicBezTo>
                <a:close/>
                <a:moveTo>
                  <a:pt x="1662" y="704"/>
                </a:moveTo>
                <a:cubicBezTo>
                  <a:pt x="1662" y="704"/>
                  <a:pt x="1662" y="704"/>
                  <a:pt x="1662" y="704"/>
                </a:cubicBezTo>
                <a:cubicBezTo>
                  <a:pt x="1665" y="682"/>
                  <a:pt x="1674" y="664"/>
                  <a:pt x="1688" y="651"/>
                </a:cubicBezTo>
                <a:cubicBezTo>
                  <a:pt x="1702" y="639"/>
                  <a:pt x="1720" y="632"/>
                  <a:pt x="1740" y="632"/>
                </a:cubicBezTo>
                <a:cubicBezTo>
                  <a:pt x="1762" y="632"/>
                  <a:pt x="1781" y="639"/>
                  <a:pt x="1796" y="652"/>
                </a:cubicBezTo>
                <a:cubicBezTo>
                  <a:pt x="1811" y="665"/>
                  <a:pt x="1819" y="682"/>
                  <a:pt x="1819" y="704"/>
                </a:cubicBezTo>
                <a:lnTo>
                  <a:pt x="1662" y="704"/>
                </a:lnTo>
                <a:close/>
                <a:moveTo>
                  <a:pt x="1516" y="595"/>
                </a:moveTo>
                <a:cubicBezTo>
                  <a:pt x="1530" y="587"/>
                  <a:pt x="1547" y="583"/>
                  <a:pt x="1567" y="583"/>
                </a:cubicBezTo>
                <a:cubicBezTo>
                  <a:pt x="1567" y="644"/>
                  <a:pt x="1567" y="644"/>
                  <a:pt x="1567" y="644"/>
                </a:cubicBezTo>
                <a:cubicBezTo>
                  <a:pt x="1552" y="644"/>
                  <a:pt x="1552" y="644"/>
                  <a:pt x="1552" y="644"/>
                </a:cubicBezTo>
                <a:cubicBezTo>
                  <a:pt x="1529" y="644"/>
                  <a:pt x="1511" y="649"/>
                  <a:pt x="1500" y="661"/>
                </a:cubicBezTo>
                <a:cubicBezTo>
                  <a:pt x="1488" y="673"/>
                  <a:pt x="1482" y="693"/>
                  <a:pt x="1482" y="722"/>
                </a:cubicBezTo>
                <a:cubicBezTo>
                  <a:pt x="1482" y="870"/>
                  <a:pt x="1482" y="870"/>
                  <a:pt x="1482" y="870"/>
                </a:cubicBezTo>
                <a:cubicBezTo>
                  <a:pt x="1423" y="870"/>
                  <a:pt x="1423" y="870"/>
                  <a:pt x="1423" y="870"/>
                </a:cubicBezTo>
                <a:cubicBezTo>
                  <a:pt x="1423" y="587"/>
                  <a:pt x="1423" y="587"/>
                  <a:pt x="1423" y="587"/>
                </a:cubicBezTo>
                <a:cubicBezTo>
                  <a:pt x="1482" y="587"/>
                  <a:pt x="1482" y="587"/>
                  <a:pt x="1482" y="587"/>
                </a:cubicBezTo>
                <a:cubicBezTo>
                  <a:pt x="1482" y="629"/>
                  <a:pt x="1482" y="629"/>
                  <a:pt x="1482" y="629"/>
                </a:cubicBezTo>
                <a:cubicBezTo>
                  <a:pt x="1482" y="629"/>
                  <a:pt x="1482" y="629"/>
                  <a:pt x="1482" y="629"/>
                </a:cubicBezTo>
                <a:cubicBezTo>
                  <a:pt x="1490" y="614"/>
                  <a:pt x="1502" y="603"/>
                  <a:pt x="1516" y="595"/>
                </a:cubicBezTo>
                <a:close/>
                <a:moveTo>
                  <a:pt x="2286" y="587"/>
                </a:moveTo>
                <a:cubicBezTo>
                  <a:pt x="2344" y="587"/>
                  <a:pt x="2344" y="587"/>
                  <a:pt x="2344" y="587"/>
                </a:cubicBezTo>
                <a:cubicBezTo>
                  <a:pt x="2344" y="870"/>
                  <a:pt x="2344" y="870"/>
                  <a:pt x="2344" y="870"/>
                </a:cubicBezTo>
                <a:cubicBezTo>
                  <a:pt x="2286" y="870"/>
                  <a:pt x="2286" y="870"/>
                  <a:pt x="2286" y="870"/>
                </a:cubicBezTo>
                <a:lnTo>
                  <a:pt x="2286" y="587"/>
                </a:lnTo>
                <a:close/>
                <a:moveTo>
                  <a:pt x="2342" y="486"/>
                </a:moveTo>
                <a:cubicBezTo>
                  <a:pt x="2349" y="493"/>
                  <a:pt x="2353" y="502"/>
                  <a:pt x="2353" y="512"/>
                </a:cubicBezTo>
                <a:cubicBezTo>
                  <a:pt x="2353" y="523"/>
                  <a:pt x="2349" y="532"/>
                  <a:pt x="2342" y="539"/>
                </a:cubicBezTo>
                <a:cubicBezTo>
                  <a:pt x="2335" y="546"/>
                  <a:pt x="2326" y="550"/>
                  <a:pt x="2316" y="550"/>
                </a:cubicBezTo>
                <a:cubicBezTo>
                  <a:pt x="2305" y="550"/>
                  <a:pt x="2296" y="546"/>
                  <a:pt x="2289" y="539"/>
                </a:cubicBezTo>
                <a:cubicBezTo>
                  <a:pt x="2282" y="532"/>
                  <a:pt x="2278" y="523"/>
                  <a:pt x="2278" y="512"/>
                </a:cubicBezTo>
                <a:cubicBezTo>
                  <a:pt x="2278" y="502"/>
                  <a:pt x="2282" y="493"/>
                  <a:pt x="2289" y="486"/>
                </a:cubicBezTo>
                <a:cubicBezTo>
                  <a:pt x="2296" y="479"/>
                  <a:pt x="2305" y="475"/>
                  <a:pt x="2316" y="475"/>
                </a:cubicBezTo>
                <a:cubicBezTo>
                  <a:pt x="2326" y="475"/>
                  <a:pt x="2335" y="479"/>
                  <a:pt x="2342" y="486"/>
                </a:cubicBezTo>
                <a:close/>
                <a:moveTo>
                  <a:pt x="2150" y="628"/>
                </a:moveTo>
                <a:cubicBezTo>
                  <a:pt x="2140" y="615"/>
                  <a:pt x="2127" y="604"/>
                  <a:pt x="2110" y="596"/>
                </a:cubicBezTo>
                <a:cubicBezTo>
                  <a:pt x="2093" y="587"/>
                  <a:pt x="2074" y="583"/>
                  <a:pt x="2052" y="583"/>
                </a:cubicBezTo>
                <a:cubicBezTo>
                  <a:pt x="2052" y="583"/>
                  <a:pt x="2052" y="583"/>
                  <a:pt x="2052" y="583"/>
                </a:cubicBezTo>
                <a:cubicBezTo>
                  <a:pt x="2027" y="583"/>
                  <a:pt x="2004" y="589"/>
                  <a:pt x="1984" y="601"/>
                </a:cubicBezTo>
                <a:cubicBezTo>
                  <a:pt x="1964" y="613"/>
                  <a:pt x="1947" y="630"/>
                  <a:pt x="1936" y="652"/>
                </a:cubicBezTo>
                <a:cubicBezTo>
                  <a:pt x="1924" y="674"/>
                  <a:pt x="1918" y="699"/>
                  <a:pt x="1918" y="728"/>
                </a:cubicBezTo>
                <a:cubicBezTo>
                  <a:pt x="1918" y="756"/>
                  <a:pt x="1924" y="781"/>
                  <a:pt x="1936" y="804"/>
                </a:cubicBezTo>
                <a:cubicBezTo>
                  <a:pt x="1947" y="826"/>
                  <a:pt x="1964" y="844"/>
                  <a:pt x="1984" y="856"/>
                </a:cubicBezTo>
                <a:cubicBezTo>
                  <a:pt x="2004" y="869"/>
                  <a:pt x="2027" y="875"/>
                  <a:pt x="2052" y="875"/>
                </a:cubicBezTo>
                <a:cubicBezTo>
                  <a:pt x="2073" y="875"/>
                  <a:pt x="2092" y="870"/>
                  <a:pt x="2109" y="861"/>
                </a:cubicBezTo>
                <a:cubicBezTo>
                  <a:pt x="2126" y="852"/>
                  <a:pt x="2140" y="841"/>
                  <a:pt x="2150" y="828"/>
                </a:cubicBezTo>
                <a:cubicBezTo>
                  <a:pt x="2150" y="875"/>
                  <a:pt x="2150" y="875"/>
                  <a:pt x="2150" y="875"/>
                </a:cubicBezTo>
                <a:cubicBezTo>
                  <a:pt x="2150" y="902"/>
                  <a:pt x="2142" y="923"/>
                  <a:pt x="2128" y="938"/>
                </a:cubicBezTo>
                <a:cubicBezTo>
                  <a:pt x="2113" y="952"/>
                  <a:pt x="2094" y="959"/>
                  <a:pt x="2071" y="959"/>
                </a:cubicBezTo>
                <a:cubicBezTo>
                  <a:pt x="2050" y="959"/>
                  <a:pt x="2033" y="955"/>
                  <a:pt x="2018" y="946"/>
                </a:cubicBezTo>
                <a:cubicBezTo>
                  <a:pt x="2004" y="937"/>
                  <a:pt x="1994" y="925"/>
                  <a:pt x="1990" y="910"/>
                </a:cubicBezTo>
                <a:cubicBezTo>
                  <a:pt x="1932" y="910"/>
                  <a:pt x="1932" y="910"/>
                  <a:pt x="1932" y="910"/>
                </a:cubicBezTo>
                <a:cubicBezTo>
                  <a:pt x="1935" y="941"/>
                  <a:pt x="1950" y="965"/>
                  <a:pt x="1975" y="983"/>
                </a:cubicBezTo>
                <a:cubicBezTo>
                  <a:pt x="2000" y="1001"/>
                  <a:pt x="2032" y="1010"/>
                  <a:pt x="2071" y="1010"/>
                </a:cubicBezTo>
                <a:cubicBezTo>
                  <a:pt x="2099" y="1010"/>
                  <a:pt x="2124" y="1004"/>
                  <a:pt x="2145" y="993"/>
                </a:cubicBezTo>
                <a:cubicBezTo>
                  <a:pt x="2166" y="981"/>
                  <a:pt x="2181" y="965"/>
                  <a:pt x="2192" y="945"/>
                </a:cubicBezTo>
                <a:cubicBezTo>
                  <a:pt x="2203" y="924"/>
                  <a:pt x="2209" y="901"/>
                  <a:pt x="2209" y="875"/>
                </a:cubicBezTo>
                <a:cubicBezTo>
                  <a:pt x="2209" y="587"/>
                  <a:pt x="2209" y="587"/>
                  <a:pt x="2209" y="587"/>
                </a:cubicBezTo>
                <a:cubicBezTo>
                  <a:pt x="2150" y="587"/>
                  <a:pt x="2150" y="587"/>
                  <a:pt x="2150" y="587"/>
                </a:cubicBezTo>
                <a:lnTo>
                  <a:pt x="2150" y="628"/>
                </a:lnTo>
                <a:close/>
                <a:moveTo>
                  <a:pt x="2150" y="729"/>
                </a:moveTo>
                <a:cubicBezTo>
                  <a:pt x="2150" y="748"/>
                  <a:pt x="2146" y="765"/>
                  <a:pt x="2137" y="780"/>
                </a:cubicBezTo>
                <a:cubicBezTo>
                  <a:pt x="2129" y="794"/>
                  <a:pt x="2119" y="805"/>
                  <a:pt x="2106" y="813"/>
                </a:cubicBezTo>
                <a:cubicBezTo>
                  <a:pt x="2093" y="820"/>
                  <a:pt x="2079" y="824"/>
                  <a:pt x="2064" y="824"/>
                </a:cubicBezTo>
                <a:cubicBezTo>
                  <a:pt x="2049" y="824"/>
                  <a:pt x="2035" y="820"/>
                  <a:pt x="2022" y="813"/>
                </a:cubicBezTo>
                <a:cubicBezTo>
                  <a:pt x="2009" y="805"/>
                  <a:pt x="1998" y="794"/>
                  <a:pt x="1990" y="779"/>
                </a:cubicBezTo>
                <a:cubicBezTo>
                  <a:pt x="1982" y="764"/>
                  <a:pt x="1978" y="747"/>
                  <a:pt x="1978" y="728"/>
                </a:cubicBezTo>
                <a:cubicBezTo>
                  <a:pt x="1978" y="708"/>
                  <a:pt x="1982" y="691"/>
                  <a:pt x="1990" y="677"/>
                </a:cubicBezTo>
                <a:cubicBezTo>
                  <a:pt x="1998" y="663"/>
                  <a:pt x="2009" y="652"/>
                  <a:pt x="2022" y="645"/>
                </a:cubicBezTo>
                <a:cubicBezTo>
                  <a:pt x="2035" y="638"/>
                  <a:pt x="2049" y="634"/>
                  <a:pt x="2064" y="634"/>
                </a:cubicBezTo>
                <a:cubicBezTo>
                  <a:pt x="2079" y="634"/>
                  <a:pt x="2093" y="638"/>
                  <a:pt x="2106" y="645"/>
                </a:cubicBezTo>
                <a:cubicBezTo>
                  <a:pt x="2119" y="653"/>
                  <a:pt x="2130" y="664"/>
                  <a:pt x="2138" y="678"/>
                </a:cubicBezTo>
                <a:cubicBezTo>
                  <a:pt x="2146" y="692"/>
                  <a:pt x="2150" y="709"/>
                  <a:pt x="2150" y="729"/>
                </a:cubicBezTo>
                <a:close/>
                <a:moveTo>
                  <a:pt x="2544" y="875"/>
                </a:moveTo>
                <a:cubicBezTo>
                  <a:pt x="2544" y="875"/>
                  <a:pt x="2544" y="875"/>
                  <a:pt x="2544" y="875"/>
                </a:cubicBezTo>
                <a:cubicBezTo>
                  <a:pt x="2544" y="875"/>
                  <a:pt x="2544" y="875"/>
                  <a:pt x="2544" y="875"/>
                </a:cubicBezTo>
                <a:close/>
                <a:moveTo>
                  <a:pt x="1833" y="380"/>
                </a:moveTo>
                <a:cubicBezTo>
                  <a:pt x="1637" y="380"/>
                  <a:pt x="1637" y="380"/>
                  <a:pt x="1637" y="380"/>
                </a:cubicBezTo>
                <a:cubicBezTo>
                  <a:pt x="1637" y="333"/>
                  <a:pt x="1637" y="333"/>
                  <a:pt x="1637" y="333"/>
                </a:cubicBezTo>
                <a:cubicBezTo>
                  <a:pt x="1766" y="145"/>
                  <a:pt x="1766" y="145"/>
                  <a:pt x="1766" y="145"/>
                </a:cubicBezTo>
                <a:cubicBezTo>
                  <a:pt x="1637" y="145"/>
                  <a:pt x="1637" y="145"/>
                  <a:pt x="1637" y="145"/>
                </a:cubicBezTo>
                <a:cubicBezTo>
                  <a:pt x="1637" y="97"/>
                  <a:pt x="1637" y="97"/>
                  <a:pt x="1637" y="97"/>
                </a:cubicBezTo>
                <a:cubicBezTo>
                  <a:pt x="1833" y="97"/>
                  <a:pt x="1833" y="97"/>
                  <a:pt x="1833" y="97"/>
                </a:cubicBezTo>
                <a:cubicBezTo>
                  <a:pt x="1833" y="145"/>
                  <a:pt x="1833" y="145"/>
                  <a:pt x="1833" y="145"/>
                </a:cubicBezTo>
                <a:cubicBezTo>
                  <a:pt x="1705" y="333"/>
                  <a:pt x="1705" y="333"/>
                  <a:pt x="1705" y="333"/>
                </a:cubicBezTo>
                <a:cubicBezTo>
                  <a:pt x="1833" y="333"/>
                  <a:pt x="1833" y="333"/>
                  <a:pt x="1833" y="333"/>
                </a:cubicBezTo>
                <a:lnTo>
                  <a:pt x="1833" y="380"/>
                </a:lnTo>
                <a:close/>
                <a:moveTo>
                  <a:pt x="152" y="23"/>
                </a:moveTo>
                <a:cubicBezTo>
                  <a:pt x="211" y="23"/>
                  <a:pt x="211" y="23"/>
                  <a:pt x="211" y="23"/>
                </a:cubicBezTo>
                <a:cubicBezTo>
                  <a:pt x="211" y="281"/>
                  <a:pt x="211" y="281"/>
                  <a:pt x="211" y="281"/>
                </a:cubicBezTo>
                <a:cubicBezTo>
                  <a:pt x="211" y="312"/>
                  <a:pt x="201" y="338"/>
                  <a:pt x="182" y="356"/>
                </a:cubicBezTo>
                <a:cubicBezTo>
                  <a:pt x="163" y="375"/>
                  <a:pt x="137" y="384"/>
                  <a:pt x="106" y="384"/>
                </a:cubicBezTo>
                <a:cubicBezTo>
                  <a:pt x="74" y="384"/>
                  <a:pt x="49" y="375"/>
                  <a:pt x="30" y="356"/>
                </a:cubicBezTo>
                <a:cubicBezTo>
                  <a:pt x="10" y="338"/>
                  <a:pt x="0" y="312"/>
                  <a:pt x="0" y="281"/>
                </a:cubicBezTo>
                <a:cubicBezTo>
                  <a:pt x="60" y="281"/>
                  <a:pt x="60" y="281"/>
                  <a:pt x="60" y="281"/>
                </a:cubicBezTo>
                <a:cubicBezTo>
                  <a:pt x="60" y="296"/>
                  <a:pt x="64" y="309"/>
                  <a:pt x="72" y="318"/>
                </a:cubicBezTo>
                <a:cubicBezTo>
                  <a:pt x="79" y="327"/>
                  <a:pt x="91" y="332"/>
                  <a:pt x="106" y="332"/>
                </a:cubicBezTo>
                <a:cubicBezTo>
                  <a:pt x="121" y="332"/>
                  <a:pt x="132" y="327"/>
                  <a:pt x="140" y="318"/>
                </a:cubicBezTo>
                <a:cubicBezTo>
                  <a:pt x="148" y="308"/>
                  <a:pt x="152" y="296"/>
                  <a:pt x="152" y="281"/>
                </a:cubicBezTo>
                <a:cubicBezTo>
                  <a:pt x="152" y="23"/>
                  <a:pt x="152" y="23"/>
                  <a:pt x="152" y="23"/>
                </a:cubicBezTo>
                <a:close/>
                <a:moveTo>
                  <a:pt x="821" y="97"/>
                </a:moveTo>
                <a:cubicBezTo>
                  <a:pt x="880" y="97"/>
                  <a:pt x="880" y="97"/>
                  <a:pt x="880" y="97"/>
                </a:cubicBezTo>
                <a:cubicBezTo>
                  <a:pt x="880" y="380"/>
                  <a:pt x="880" y="380"/>
                  <a:pt x="880" y="380"/>
                </a:cubicBezTo>
                <a:cubicBezTo>
                  <a:pt x="821" y="380"/>
                  <a:pt x="821" y="380"/>
                  <a:pt x="821" y="380"/>
                </a:cubicBezTo>
                <a:cubicBezTo>
                  <a:pt x="821" y="347"/>
                  <a:pt x="821" y="347"/>
                  <a:pt x="821" y="347"/>
                </a:cubicBezTo>
                <a:cubicBezTo>
                  <a:pt x="812" y="359"/>
                  <a:pt x="800" y="368"/>
                  <a:pt x="785" y="374"/>
                </a:cubicBezTo>
                <a:cubicBezTo>
                  <a:pt x="770" y="381"/>
                  <a:pt x="754" y="384"/>
                  <a:pt x="737" y="384"/>
                </a:cubicBezTo>
                <a:cubicBezTo>
                  <a:pt x="715" y="384"/>
                  <a:pt x="695" y="380"/>
                  <a:pt x="677" y="371"/>
                </a:cubicBezTo>
                <a:cubicBezTo>
                  <a:pt x="660" y="361"/>
                  <a:pt x="646" y="348"/>
                  <a:pt x="636" y="329"/>
                </a:cubicBezTo>
                <a:cubicBezTo>
                  <a:pt x="626" y="311"/>
                  <a:pt x="621" y="289"/>
                  <a:pt x="621" y="264"/>
                </a:cubicBezTo>
                <a:cubicBezTo>
                  <a:pt x="621" y="97"/>
                  <a:pt x="621" y="97"/>
                  <a:pt x="621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9" y="255"/>
                  <a:pt x="679" y="255"/>
                  <a:pt x="679" y="255"/>
                </a:cubicBezTo>
                <a:cubicBezTo>
                  <a:pt x="679" y="280"/>
                  <a:pt x="685" y="300"/>
                  <a:pt x="698" y="313"/>
                </a:cubicBezTo>
                <a:cubicBezTo>
                  <a:pt x="710" y="327"/>
                  <a:pt x="728" y="334"/>
                  <a:pt x="749" y="334"/>
                </a:cubicBezTo>
                <a:cubicBezTo>
                  <a:pt x="771" y="334"/>
                  <a:pt x="789" y="327"/>
                  <a:pt x="802" y="313"/>
                </a:cubicBezTo>
                <a:cubicBezTo>
                  <a:pt x="814" y="300"/>
                  <a:pt x="821" y="280"/>
                  <a:pt x="821" y="255"/>
                </a:cubicBezTo>
                <a:cubicBezTo>
                  <a:pt x="821" y="97"/>
                  <a:pt x="821" y="97"/>
                  <a:pt x="821" y="97"/>
                </a:cubicBezTo>
                <a:close/>
                <a:moveTo>
                  <a:pt x="548" y="159"/>
                </a:moveTo>
                <a:cubicBezTo>
                  <a:pt x="536" y="138"/>
                  <a:pt x="520" y="122"/>
                  <a:pt x="499" y="110"/>
                </a:cubicBezTo>
                <a:cubicBezTo>
                  <a:pt x="478" y="98"/>
                  <a:pt x="455" y="93"/>
                  <a:pt x="428" y="93"/>
                </a:cubicBezTo>
                <a:cubicBezTo>
                  <a:pt x="401" y="93"/>
                  <a:pt x="376" y="99"/>
                  <a:pt x="354" y="111"/>
                </a:cubicBezTo>
                <a:cubicBezTo>
                  <a:pt x="333" y="123"/>
                  <a:pt x="316" y="140"/>
                  <a:pt x="304" y="162"/>
                </a:cubicBezTo>
                <a:cubicBezTo>
                  <a:pt x="293" y="184"/>
                  <a:pt x="287" y="209"/>
                  <a:pt x="287" y="239"/>
                </a:cubicBezTo>
                <a:cubicBezTo>
                  <a:pt x="287" y="268"/>
                  <a:pt x="293" y="293"/>
                  <a:pt x="305" y="315"/>
                </a:cubicBezTo>
                <a:cubicBezTo>
                  <a:pt x="317" y="337"/>
                  <a:pt x="334" y="355"/>
                  <a:pt x="355" y="367"/>
                </a:cubicBezTo>
                <a:cubicBezTo>
                  <a:pt x="377" y="379"/>
                  <a:pt x="401" y="385"/>
                  <a:pt x="428" y="385"/>
                </a:cubicBezTo>
                <a:cubicBezTo>
                  <a:pt x="461" y="385"/>
                  <a:pt x="489" y="377"/>
                  <a:pt x="511" y="360"/>
                </a:cubicBezTo>
                <a:cubicBezTo>
                  <a:pt x="534" y="343"/>
                  <a:pt x="549" y="322"/>
                  <a:pt x="558" y="296"/>
                </a:cubicBezTo>
                <a:cubicBezTo>
                  <a:pt x="495" y="296"/>
                  <a:pt x="495" y="296"/>
                  <a:pt x="495" y="296"/>
                </a:cubicBezTo>
                <a:cubicBezTo>
                  <a:pt x="482" y="322"/>
                  <a:pt x="459" y="336"/>
                  <a:pt x="428" y="336"/>
                </a:cubicBezTo>
                <a:cubicBezTo>
                  <a:pt x="406" y="336"/>
                  <a:pt x="387" y="329"/>
                  <a:pt x="372" y="315"/>
                </a:cubicBezTo>
                <a:cubicBezTo>
                  <a:pt x="357" y="301"/>
                  <a:pt x="349" y="283"/>
                  <a:pt x="347" y="261"/>
                </a:cubicBezTo>
                <a:cubicBezTo>
                  <a:pt x="564" y="261"/>
                  <a:pt x="564" y="261"/>
                  <a:pt x="564" y="261"/>
                </a:cubicBezTo>
                <a:cubicBezTo>
                  <a:pt x="565" y="252"/>
                  <a:pt x="566" y="242"/>
                  <a:pt x="566" y="232"/>
                </a:cubicBezTo>
                <a:cubicBezTo>
                  <a:pt x="566" y="232"/>
                  <a:pt x="566" y="232"/>
                  <a:pt x="566" y="232"/>
                </a:cubicBezTo>
                <a:cubicBezTo>
                  <a:pt x="566" y="204"/>
                  <a:pt x="560" y="180"/>
                  <a:pt x="548" y="159"/>
                </a:cubicBezTo>
                <a:close/>
                <a:moveTo>
                  <a:pt x="348" y="213"/>
                </a:moveTo>
                <a:cubicBezTo>
                  <a:pt x="348" y="213"/>
                  <a:pt x="348" y="213"/>
                  <a:pt x="348" y="213"/>
                </a:cubicBezTo>
                <a:cubicBezTo>
                  <a:pt x="350" y="191"/>
                  <a:pt x="359" y="174"/>
                  <a:pt x="373" y="161"/>
                </a:cubicBezTo>
                <a:cubicBezTo>
                  <a:pt x="388" y="148"/>
                  <a:pt x="405" y="142"/>
                  <a:pt x="425" y="142"/>
                </a:cubicBezTo>
                <a:cubicBezTo>
                  <a:pt x="447" y="142"/>
                  <a:pt x="466" y="149"/>
                  <a:pt x="481" y="162"/>
                </a:cubicBezTo>
                <a:cubicBezTo>
                  <a:pt x="496" y="175"/>
                  <a:pt x="504" y="192"/>
                  <a:pt x="504" y="213"/>
                </a:cubicBezTo>
                <a:lnTo>
                  <a:pt x="348" y="213"/>
                </a:lnTo>
                <a:close/>
                <a:moveTo>
                  <a:pt x="2632" y="97"/>
                </a:moveTo>
                <a:cubicBezTo>
                  <a:pt x="2632" y="138"/>
                  <a:pt x="2632" y="138"/>
                  <a:pt x="2632" y="138"/>
                </a:cubicBezTo>
                <a:cubicBezTo>
                  <a:pt x="2623" y="125"/>
                  <a:pt x="2609" y="114"/>
                  <a:pt x="2592" y="106"/>
                </a:cubicBezTo>
                <a:cubicBezTo>
                  <a:pt x="2575" y="97"/>
                  <a:pt x="2556" y="93"/>
                  <a:pt x="2534" y="93"/>
                </a:cubicBezTo>
                <a:cubicBezTo>
                  <a:pt x="2534" y="93"/>
                  <a:pt x="2534" y="93"/>
                  <a:pt x="2534" y="93"/>
                </a:cubicBezTo>
                <a:cubicBezTo>
                  <a:pt x="2509" y="93"/>
                  <a:pt x="2487" y="99"/>
                  <a:pt x="2466" y="111"/>
                </a:cubicBezTo>
                <a:cubicBezTo>
                  <a:pt x="2446" y="123"/>
                  <a:pt x="2430" y="140"/>
                  <a:pt x="2418" y="162"/>
                </a:cubicBezTo>
                <a:cubicBezTo>
                  <a:pt x="2406" y="184"/>
                  <a:pt x="2400" y="209"/>
                  <a:pt x="2400" y="237"/>
                </a:cubicBezTo>
                <a:cubicBezTo>
                  <a:pt x="2400" y="266"/>
                  <a:pt x="2406" y="291"/>
                  <a:pt x="2418" y="314"/>
                </a:cubicBezTo>
                <a:cubicBezTo>
                  <a:pt x="2430" y="336"/>
                  <a:pt x="2446" y="354"/>
                  <a:pt x="2466" y="366"/>
                </a:cubicBezTo>
                <a:cubicBezTo>
                  <a:pt x="2487" y="379"/>
                  <a:pt x="2509" y="385"/>
                  <a:pt x="2534" y="385"/>
                </a:cubicBezTo>
                <a:cubicBezTo>
                  <a:pt x="2555" y="385"/>
                  <a:pt x="2575" y="380"/>
                  <a:pt x="2592" y="371"/>
                </a:cubicBezTo>
                <a:cubicBezTo>
                  <a:pt x="2609" y="362"/>
                  <a:pt x="2622" y="351"/>
                  <a:pt x="2632" y="338"/>
                </a:cubicBezTo>
                <a:cubicBezTo>
                  <a:pt x="2632" y="385"/>
                  <a:pt x="2632" y="385"/>
                  <a:pt x="2632" y="385"/>
                </a:cubicBezTo>
                <a:cubicBezTo>
                  <a:pt x="2632" y="412"/>
                  <a:pt x="2625" y="433"/>
                  <a:pt x="2610" y="448"/>
                </a:cubicBezTo>
                <a:cubicBezTo>
                  <a:pt x="2596" y="462"/>
                  <a:pt x="2576" y="469"/>
                  <a:pt x="2553" y="469"/>
                </a:cubicBezTo>
                <a:cubicBezTo>
                  <a:pt x="2533" y="469"/>
                  <a:pt x="2515" y="464"/>
                  <a:pt x="2501" y="455"/>
                </a:cubicBezTo>
                <a:cubicBezTo>
                  <a:pt x="2486" y="446"/>
                  <a:pt x="2477" y="434"/>
                  <a:pt x="2472" y="420"/>
                </a:cubicBezTo>
                <a:cubicBezTo>
                  <a:pt x="2414" y="420"/>
                  <a:pt x="2414" y="420"/>
                  <a:pt x="2414" y="420"/>
                </a:cubicBezTo>
                <a:cubicBezTo>
                  <a:pt x="2418" y="450"/>
                  <a:pt x="2432" y="475"/>
                  <a:pt x="2457" y="493"/>
                </a:cubicBezTo>
                <a:cubicBezTo>
                  <a:pt x="2483" y="511"/>
                  <a:pt x="2515" y="520"/>
                  <a:pt x="2553" y="520"/>
                </a:cubicBezTo>
                <a:cubicBezTo>
                  <a:pt x="2582" y="520"/>
                  <a:pt x="2606" y="514"/>
                  <a:pt x="2627" y="502"/>
                </a:cubicBezTo>
                <a:cubicBezTo>
                  <a:pt x="2648" y="491"/>
                  <a:pt x="2664" y="475"/>
                  <a:pt x="2675" y="454"/>
                </a:cubicBezTo>
                <a:cubicBezTo>
                  <a:pt x="2686" y="434"/>
                  <a:pt x="2691" y="411"/>
                  <a:pt x="2691" y="385"/>
                </a:cubicBezTo>
                <a:cubicBezTo>
                  <a:pt x="2691" y="97"/>
                  <a:pt x="2691" y="97"/>
                  <a:pt x="2691" y="97"/>
                </a:cubicBezTo>
                <a:lnTo>
                  <a:pt x="2632" y="97"/>
                </a:lnTo>
                <a:close/>
                <a:moveTo>
                  <a:pt x="2632" y="239"/>
                </a:moveTo>
                <a:cubicBezTo>
                  <a:pt x="2632" y="258"/>
                  <a:pt x="2628" y="275"/>
                  <a:pt x="2620" y="290"/>
                </a:cubicBezTo>
                <a:cubicBezTo>
                  <a:pt x="2612" y="304"/>
                  <a:pt x="2601" y="315"/>
                  <a:pt x="2588" y="323"/>
                </a:cubicBezTo>
                <a:cubicBezTo>
                  <a:pt x="2575" y="330"/>
                  <a:pt x="2561" y="334"/>
                  <a:pt x="2546" y="334"/>
                </a:cubicBezTo>
                <a:cubicBezTo>
                  <a:pt x="2531" y="334"/>
                  <a:pt x="2517" y="330"/>
                  <a:pt x="2504" y="323"/>
                </a:cubicBezTo>
                <a:cubicBezTo>
                  <a:pt x="2491" y="315"/>
                  <a:pt x="2481" y="304"/>
                  <a:pt x="2473" y="289"/>
                </a:cubicBezTo>
                <a:cubicBezTo>
                  <a:pt x="2465" y="274"/>
                  <a:pt x="2460" y="257"/>
                  <a:pt x="2460" y="238"/>
                </a:cubicBezTo>
                <a:cubicBezTo>
                  <a:pt x="2460" y="218"/>
                  <a:pt x="2464" y="201"/>
                  <a:pt x="2473" y="187"/>
                </a:cubicBezTo>
                <a:cubicBezTo>
                  <a:pt x="2481" y="173"/>
                  <a:pt x="2491" y="162"/>
                  <a:pt x="2504" y="155"/>
                </a:cubicBezTo>
                <a:cubicBezTo>
                  <a:pt x="2517" y="147"/>
                  <a:pt x="2531" y="144"/>
                  <a:pt x="2546" y="144"/>
                </a:cubicBezTo>
                <a:cubicBezTo>
                  <a:pt x="2561" y="144"/>
                  <a:pt x="2575" y="147"/>
                  <a:pt x="2588" y="155"/>
                </a:cubicBezTo>
                <a:cubicBezTo>
                  <a:pt x="2601" y="162"/>
                  <a:pt x="2612" y="173"/>
                  <a:pt x="2620" y="188"/>
                </a:cubicBezTo>
                <a:cubicBezTo>
                  <a:pt x="2628" y="202"/>
                  <a:pt x="2632" y="219"/>
                  <a:pt x="2632" y="239"/>
                </a:cubicBezTo>
                <a:close/>
                <a:moveTo>
                  <a:pt x="2018" y="385"/>
                </a:moveTo>
                <a:cubicBezTo>
                  <a:pt x="2045" y="385"/>
                  <a:pt x="2069" y="379"/>
                  <a:pt x="2092" y="367"/>
                </a:cubicBezTo>
                <a:cubicBezTo>
                  <a:pt x="2114" y="355"/>
                  <a:pt x="2132" y="337"/>
                  <a:pt x="2145" y="315"/>
                </a:cubicBezTo>
                <a:cubicBezTo>
                  <a:pt x="2158" y="293"/>
                  <a:pt x="2165" y="267"/>
                  <a:pt x="2165" y="239"/>
                </a:cubicBezTo>
                <a:cubicBezTo>
                  <a:pt x="2165" y="210"/>
                  <a:pt x="2158" y="184"/>
                  <a:pt x="2146" y="162"/>
                </a:cubicBezTo>
                <a:cubicBezTo>
                  <a:pt x="2133" y="140"/>
                  <a:pt x="2116" y="123"/>
                  <a:pt x="2094" y="111"/>
                </a:cubicBezTo>
                <a:cubicBezTo>
                  <a:pt x="2072" y="99"/>
                  <a:pt x="2047" y="93"/>
                  <a:pt x="2020" y="93"/>
                </a:cubicBezTo>
                <a:cubicBezTo>
                  <a:pt x="1993" y="93"/>
                  <a:pt x="1969" y="99"/>
                  <a:pt x="1947" y="111"/>
                </a:cubicBezTo>
                <a:cubicBezTo>
                  <a:pt x="1925" y="123"/>
                  <a:pt x="1908" y="140"/>
                  <a:pt x="1895" y="162"/>
                </a:cubicBezTo>
                <a:cubicBezTo>
                  <a:pt x="1882" y="184"/>
                  <a:pt x="1876" y="210"/>
                  <a:pt x="1876" y="239"/>
                </a:cubicBezTo>
                <a:cubicBezTo>
                  <a:pt x="1876" y="267"/>
                  <a:pt x="1882" y="293"/>
                  <a:pt x="1895" y="315"/>
                </a:cubicBezTo>
                <a:cubicBezTo>
                  <a:pt x="1907" y="337"/>
                  <a:pt x="1924" y="355"/>
                  <a:pt x="1945" y="367"/>
                </a:cubicBezTo>
                <a:cubicBezTo>
                  <a:pt x="1967" y="379"/>
                  <a:pt x="1991" y="385"/>
                  <a:pt x="2018" y="385"/>
                </a:cubicBezTo>
                <a:close/>
                <a:moveTo>
                  <a:pt x="1947" y="186"/>
                </a:moveTo>
                <a:cubicBezTo>
                  <a:pt x="1954" y="172"/>
                  <a:pt x="1965" y="161"/>
                  <a:pt x="1977" y="154"/>
                </a:cubicBezTo>
                <a:cubicBezTo>
                  <a:pt x="1990" y="147"/>
                  <a:pt x="2004" y="143"/>
                  <a:pt x="2019" y="143"/>
                </a:cubicBezTo>
                <a:cubicBezTo>
                  <a:pt x="2034" y="143"/>
                  <a:pt x="2048" y="147"/>
                  <a:pt x="2061" y="154"/>
                </a:cubicBezTo>
                <a:cubicBezTo>
                  <a:pt x="2074" y="161"/>
                  <a:pt x="2085" y="172"/>
                  <a:pt x="2093" y="186"/>
                </a:cubicBezTo>
                <a:cubicBezTo>
                  <a:pt x="2101" y="201"/>
                  <a:pt x="2105" y="218"/>
                  <a:pt x="2105" y="238"/>
                </a:cubicBezTo>
                <a:cubicBezTo>
                  <a:pt x="2105" y="259"/>
                  <a:pt x="2100" y="276"/>
                  <a:pt x="2092" y="291"/>
                </a:cubicBezTo>
                <a:cubicBezTo>
                  <a:pt x="2084" y="305"/>
                  <a:pt x="2073" y="316"/>
                  <a:pt x="2060" y="323"/>
                </a:cubicBezTo>
                <a:cubicBezTo>
                  <a:pt x="2047" y="330"/>
                  <a:pt x="2033" y="334"/>
                  <a:pt x="2018" y="334"/>
                </a:cubicBezTo>
                <a:cubicBezTo>
                  <a:pt x="2018" y="334"/>
                  <a:pt x="2018" y="334"/>
                  <a:pt x="2018" y="334"/>
                </a:cubicBezTo>
                <a:cubicBezTo>
                  <a:pt x="1994" y="334"/>
                  <a:pt x="1974" y="326"/>
                  <a:pt x="1959" y="309"/>
                </a:cubicBezTo>
                <a:cubicBezTo>
                  <a:pt x="1943" y="292"/>
                  <a:pt x="1935" y="269"/>
                  <a:pt x="1935" y="238"/>
                </a:cubicBezTo>
                <a:cubicBezTo>
                  <a:pt x="1935" y="218"/>
                  <a:pt x="1939" y="201"/>
                  <a:pt x="1947" y="186"/>
                </a:cubicBezTo>
                <a:close/>
                <a:moveTo>
                  <a:pt x="2315" y="105"/>
                </a:moveTo>
                <a:cubicBezTo>
                  <a:pt x="2329" y="97"/>
                  <a:pt x="2346" y="93"/>
                  <a:pt x="2366" y="93"/>
                </a:cubicBezTo>
                <a:cubicBezTo>
                  <a:pt x="2366" y="153"/>
                  <a:pt x="2366" y="153"/>
                  <a:pt x="2366" y="153"/>
                </a:cubicBezTo>
                <a:cubicBezTo>
                  <a:pt x="2351" y="153"/>
                  <a:pt x="2351" y="153"/>
                  <a:pt x="2351" y="153"/>
                </a:cubicBezTo>
                <a:cubicBezTo>
                  <a:pt x="2328" y="153"/>
                  <a:pt x="2311" y="159"/>
                  <a:pt x="2299" y="171"/>
                </a:cubicBezTo>
                <a:cubicBezTo>
                  <a:pt x="2287" y="182"/>
                  <a:pt x="2281" y="203"/>
                  <a:pt x="2281" y="231"/>
                </a:cubicBezTo>
                <a:cubicBezTo>
                  <a:pt x="2281" y="380"/>
                  <a:pt x="2281" y="380"/>
                  <a:pt x="2281" y="380"/>
                </a:cubicBezTo>
                <a:cubicBezTo>
                  <a:pt x="2222" y="380"/>
                  <a:pt x="2222" y="380"/>
                  <a:pt x="2222" y="380"/>
                </a:cubicBezTo>
                <a:cubicBezTo>
                  <a:pt x="2222" y="97"/>
                  <a:pt x="2222" y="97"/>
                  <a:pt x="2222" y="97"/>
                </a:cubicBezTo>
                <a:cubicBezTo>
                  <a:pt x="2281" y="97"/>
                  <a:pt x="2281" y="97"/>
                  <a:pt x="2281" y="97"/>
                </a:cubicBezTo>
                <a:cubicBezTo>
                  <a:pt x="2281" y="138"/>
                  <a:pt x="2281" y="138"/>
                  <a:pt x="2281" y="138"/>
                </a:cubicBezTo>
                <a:cubicBezTo>
                  <a:pt x="2281" y="138"/>
                  <a:pt x="2281" y="138"/>
                  <a:pt x="2281" y="138"/>
                </a:cubicBezTo>
                <a:cubicBezTo>
                  <a:pt x="2290" y="124"/>
                  <a:pt x="2301" y="113"/>
                  <a:pt x="2315" y="105"/>
                </a:cubicBezTo>
                <a:close/>
                <a:moveTo>
                  <a:pt x="1517" y="137"/>
                </a:moveTo>
                <a:cubicBezTo>
                  <a:pt x="1506" y="123"/>
                  <a:pt x="1492" y="113"/>
                  <a:pt x="1474" y="105"/>
                </a:cubicBezTo>
                <a:cubicBezTo>
                  <a:pt x="1456" y="97"/>
                  <a:pt x="1438" y="93"/>
                  <a:pt x="1419" y="93"/>
                </a:cubicBezTo>
                <a:cubicBezTo>
                  <a:pt x="1394" y="93"/>
                  <a:pt x="1372" y="99"/>
                  <a:pt x="1351" y="111"/>
                </a:cubicBezTo>
                <a:cubicBezTo>
                  <a:pt x="1331" y="123"/>
                  <a:pt x="1315" y="140"/>
                  <a:pt x="1303" y="162"/>
                </a:cubicBezTo>
                <a:cubicBezTo>
                  <a:pt x="1291" y="184"/>
                  <a:pt x="1285" y="209"/>
                  <a:pt x="1285" y="237"/>
                </a:cubicBezTo>
                <a:cubicBezTo>
                  <a:pt x="1285" y="238"/>
                  <a:pt x="1285" y="238"/>
                  <a:pt x="1285" y="238"/>
                </a:cubicBezTo>
                <a:cubicBezTo>
                  <a:pt x="1285" y="266"/>
                  <a:pt x="1291" y="291"/>
                  <a:pt x="1303" y="314"/>
                </a:cubicBezTo>
                <a:cubicBezTo>
                  <a:pt x="1315" y="336"/>
                  <a:pt x="1331" y="354"/>
                  <a:pt x="1351" y="366"/>
                </a:cubicBezTo>
                <a:cubicBezTo>
                  <a:pt x="1372" y="379"/>
                  <a:pt x="1394" y="385"/>
                  <a:pt x="1419" y="385"/>
                </a:cubicBezTo>
                <a:cubicBezTo>
                  <a:pt x="1441" y="385"/>
                  <a:pt x="1460" y="380"/>
                  <a:pt x="1477" y="372"/>
                </a:cubicBezTo>
                <a:cubicBezTo>
                  <a:pt x="1494" y="363"/>
                  <a:pt x="1507" y="351"/>
                  <a:pt x="1517" y="338"/>
                </a:cubicBezTo>
                <a:cubicBezTo>
                  <a:pt x="1517" y="380"/>
                  <a:pt x="1517" y="380"/>
                  <a:pt x="1517" y="380"/>
                </a:cubicBezTo>
                <a:cubicBezTo>
                  <a:pt x="1576" y="380"/>
                  <a:pt x="1576" y="380"/>
                  <a:pt x="1576" y="380"/>
                </a:cubicBezTo>
                <a:cubicBezTo>
                  <a:pt x="1576" y="0"/>
                  <a:pt x="1576" y="0"/>
                  <a:pt x="1576" y="0"/>
                </a:cubicBezTo>
                <a:cubicBezTo>
                  <a:pt x="1517" y="0"/>
                  <a:pt x="1517" y="0"/>
                  <a:pt x="1517" y="0"/>
                </a:cubicBezTo>
                <a:lnTo>
                  <a:pt x="1517" y="137"/>
                </a:lnTo>
                <a:close/>
                <a:moveTo>
                  <a:pt x="1473" y="323"/>
                </a:moveTo>
                <a:cubicBezTo>
                  <a:pt x="1460" y="330"/>
                  <a:pt x="1446" y="334"/>
                  <a:pt x="1431" y="334"/>
                </a:cubicBezTo>
                <a:cubicBezTo>
                  <a:pt x="1416" y="334"/>
                  <a:pt x="1402" y="330"/>
                  <a:pt x="1389" y="323"/>
                </a:cubicBezTo>
                <a:cubicBezTo>
                  <a:pt x="1376" y="315"/>
                  <a:pt x="1365" y="304"/>
                  <a:pt x="1357" y="289"/>
                </a:cubicBezTo>
                <a:cubicBezTo>
                  <a:pt x="1349" y="274"/>
                  <a:pt x="1345" y="257"/>
                  <a:pt x="1345" y="238"/>
                </a:cubicBezTo>
                <a:cubicBezTo>
                  <a:pt x="1345" y="218"/>
                  <a:pt x="1349" y="201"/>
                  <a:pt x="1357" y="187"/>
                </a:cubicBezTo>
                <a:cubicBezTo>
                  <a:pt x="1365" y="173"/>
                  <a:pt x="1376" y="162"/>
                  <a:pt x="1389" y="155"/>
                </a:cubicBezTo>
                <a:cubicBezTo>
                  <a:pt x="1402" y="147"/>
                  <a:pt x="1416" y="144"/>
                  <a:pt x="1431" y="144"/>
                </a:cubicBezTo>
                <a:cubicBezTo>
                  <a:pt x="1446" y="144"/>
                  <a:pt x="1460" y="147"/>
                  <a:pt x="1473" y="155"/>
                </a:cubicBezTo>
                <a:cubicBezTo>
                  <a:pt x="1486" y="162"/>
                  <a:pt x="1497" y="173"/>
                  <a:pt x="1505" y="188"/>
                </a:cubicBezTo>
                <a:cubicBezTo>
                  <a:pt x="1513" y="202"/>
                  <a:pt x="1517" y="219"/>
                  <a:pt x="1517" y="239"/>
                </a:cubicBezTo>
                <a:cubicBezTo>
                  <a:pt x="1517" y="258"/>
                  <a:pt x="1513" y="275"/>
                  <a:pt x="1505" y="290"/>
                </a:cubicBezTo>
                <a:cubicBezTo>
                  <a:pt x="1497" y="304"/>
                  <a:pt x="1486" y="315"/>
                  <a:pt x="1473" y="323"/>
                </a:cubicBezTo>
                <a:close/>
                <a:moveTo>
                  <a:pt x="2018" y="385"/>
                </a:moveTo>
                <a:cubicBezTo>
                  <a:pt x="2018" y="385"/>
                  <a:pt x="2018" y="385"/>
                  <a:pt x="2018" y="385"/>
                </a:cubicBezTo>
                <a:cubicBezTo>
                  <a:pt x="2018" y="385"/>
                  <a:pt x="2018" y="385"/>
                  <a:pt x="2018" y="385"/>
                </a:cubicBezTo>
                <a:close/>
                <a:moveTo>
                  <a:pt x="1169" y="138"/>
                </a:moveTo>
                <a:cubicBezTo>
                  <a:pt x="1159" y="125"/>
                  <a:pt x="1146" y="114"/>
                  <a:pt x="1129" y="106"/>
                </a:cubicBezTo>
                <a:cubicBezTo>
                  <a:pt x="1112" y="97"/>
                  <a:pt x="1093" y="93"/>
                  <a:pt x="1071" y="93"/>
                </a:cubicBezTo>
                <a:cubicBezTo>
                  <a:pt x="1070" y="93"/>
                  <a:pt x="1070" y="93"/>
                  <a:pt x="1070" y="93"/>
                </a:cubicBezTo>
                <a:cubicBezTo>
                  <a:pt x="1046" y="93"/>
                  <a:pt x="1023" y="99"/>
                  <a:pt x="1003" y="111"/>
                </a:cubicBezTo>
                <a:cubicBezTo>
                  <a:pt x="983" y="123"/>
                  <a:pt x="966" y="140"/>
                  <a:pt x="955" y="162"/>
                </a:cubicBezTo>
                <a:cubicBezTo>
                  <a:pt x="943" y="184"/>
                  <a:pt x="937" y="209"/>
                  <a:pt x="937" y="237"/>
                </a:cubicBezTo>
                <a:cubicBezTo>
                  <a:pt x="937" y="266"/>
                  <a:pt x="943" y="291"/>
                  <a:pt x="955" y="314"/>
                </a:cubicBezTo>
                <a:cubicBezTo>
                  <a:pt x="966" y="336"/>
                  <a:pt x="983" y="354"/>
                  <a:pt x="1003" y="366"/>
                </a:cubicBezTo>
                <a:cubicBezTo>
                  <a:pt x="1023" y="379"/>
                  <a:pt x="1046" y="385"/>
                  <a:pt x="1070" y="385"/>
                </a:cubicBezTo>
                <a:cubicBezTo>
                  <a:pt x="1092" y="385"/>
                  <a:pt x="1111" y="380"/>
                  <a:pt x="1128" y="371"/>
                </a:cubicBezTo>
                <a:cubicBezTo>
                  <a:pt x="1145" y="362"/>
                  <a:pt x="1159" y="351"/>
                  <a:pt x="1169" y="338"/>
                </a:cubicBezTo>
                <a:cubicBezTo>
                  <a:pt x="1169" y="385"/>
                  <a:pt x="1169" y="385"/>
                  <a:pt x="1169" y="385"/>
                </a:cubicBezTo>
                <a:cubicBezTo>
                  <a:pt x="1169" y="412"/>
                  <a:pt x="1161" y="433"/>
                  <a:pt x="1147" y="448"/>
                </a:cubicBezTo>
                <a:cubicBezTo>
                  <a:pt x="1132" y="462"/>
                  <a:pt x="1113" y="469"/>
                  <a:pt x="1090" y="469"/>
                </a:cubicBezTo>
                <a:cubicBezTo>
                  <a:pt x="1069" y="469"/>
                  <a:pt x="1052" y="464"/>
                  <a:pt x="1037" y="455"/>
                </a:cubicBezTo>
                <a:cubicBezTo>
                  <a:pt x="1023" y="446"/>
                  <a:pt x="1013" y="434"/>
                  <a:pt x="1009" y="420"/>
                </a:cubicBezTo>
                <a:cubicBezTo>
                  <a:pt x="951" y="420"/>
                  <a:pt x="951" y="420"/>
                  <a:pt x="951" y="420"/>
                </a:cubicBezTo>
                <a:cubicBezTo>
                  <a:pt x="954" y="450"/>
                  <a:pt x="969" y="475"/>
                  <a:pt x="994" y="493"/>
                </a:cubicBezTo>
                <a:cubicBezTo>
                  <a:pt x="1019" y="511"/>
                  <a:pt x="1051" y="520"/>
                  <a:pt x="1090" y="520"/>
                </a:cubicBezTo>
                <a:cubicBezTo>
                  <a:pt x="1118" y="520"/>
                  <a:pt x="1143" y="514"/>
                  <a:pt x="1164" y="502"/>
                </a:cubicBezTo>
                <a:cubicBezTo>
                  <a:pt x="1185" y="491"/>
                  <a:pt x="1200" y="475"/>
                  <a:pt x="1211" y="454"/>
                </a:cubicBezTo>
                <a:cubicBezTo>
                  <a:pt x="1222" y="434"/>
                  <a:pt x="1228" y="411"/>
                  <a:pt x="1228" y="385"/>
                </a:cubicBezTo>
                <a:cubicBezTo>
                  <a:pt x="1228" y="97"/>
                  <a:pt x="1228" y="97"/>
                  <a:pt x="1228" y="97"/>
                </a:cubicBezTo>
                <a:cubicBezTo>
                  <a:pt x="1169" y="97"/>
                  <a:pt x="1169" y="97"/>
                  <a:pt x="1169" y="97"/>
                </a:cubicBezTo>
                <a:lnTo>
                  <a:pt x="1169" y="138"/>
                </a:lnTo>
                <a:close/>
                <a:moveTo>
                  <a:pt x="1125" y="323"/>
                </a:moveTo>
                <a:cubicBezTo>
                  <a:pt x="1112" y="330"/>
                  <a:pt x="1098" y="334"/>
                  <a:pt x="1083" y="334"/>
                </a:cubicBezTo>
                <a:cubicBezTo>
                  <a:pt x="1068" y="334"/>
                  <a:pt x="1054" y="330"/>
                  <a:pt x="1041" y="323"/>
                </a:cubicBezTo>
                <a:cubicBezTo>
                  <a:pt x="1028" y="315"/>
                  <a:pt x="1017" y="304"/>
                  <a:pt x="1009" y="289"/>
                </a:cubicBezTo>
                <a:cubicBezTo>
                  <a:pt x="1001" y="274"/>
                  <a:pt x="997" y="257"/>
                  <a:pt x="997" y="238"/>
                </a:cubicBezTo>
                <a:cubicBezTo>
                  <a:pt x="997" y="218"/>
                  <a:pt x="1001" y="201"/>
                  <a:pt x="1009" y="187"/>
                </a:cubicBezTo>
                <a:cubicBezTo>
                  <a:pt x="1017" y="173"/>
                  <a:pt x="1028" y="162"/>
                  <a:pt x="1041" y="155"/>
                </a:cubicBezTo>
                <a:cubicBezTo>
                  <a:pt x="1054" y="147"/>
                  <a:pt x="1068" y="144"/>
                  <a:pt x="1083" y="144"/>
                </a:cubicBezTo>
                <a:cubicBezTo>
                  <a:pt x="1098" y="144"/>
                  <a:pt x="1112" y="147"/>
                  <a:pt x="1125" y="155"/>
                </a:cubicBezTo>
                <a:cubicBezTo>
                  <a:pt x="1138" y="162"/>
                  <a:pt x="1148" y="173"/>
                  <a:pt x="1156" y="188"/>
                </a:cubicBezTo>
                <a:cubicBezTo>
                  <a:pt x="1164" y="202"/>
                  <a:pt x="1169" y="219"/>
                  <a:pt x="1169" y="239"/>
                </a:cubicBezTo>
                <a:cubicBezTo>
                  <a:pt x="1169" y="258"/>
                  <a:pt x="1165" y="275"/>
                  <a:pt x="1156" y="290"/>
                </a:cubicBezTo>
                <a:cubicBezTo>
                  <a:pt x="1148" y="304"/>
                  <a:pt x="1138" y="315"/>
                  <a:pt x="1125" y="32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5" name="Frame 4">
            <a:extLst>
              <a:ext uri="{FF2B5EF4-FFF2-40B4-BE49-F238E27FC236}">
                <a16:creationId xmlns:a16="http://schemas.microsoft.com/office/drawing/2014/main" id="{30A66EED-3C1C-35BA-D8C6-16EE19A24A21}"/>
              </a:ext>
            </a:extLst>
          </p:cNvPr>
          <p:cNvSpPr>
            <a:spLocks noSelect="1" noEditPoints="1"/>
          </p:cNvSpPr>
          <p:nvPr userDrawn="1"/>
        </p:nvSpPr>
        <p:spPr bwMode="auto">
          <a:xfrm>
            <a:off x="1289050" y="6100763"/>
            <a:ext cx="1608138" cy="415925"/>
          </a:xfrm>
          <a:custGeom>
            <a:avLst/>
            <a:gdLst>
              <a:gd name="T0" fmla="*/ 1210 w 5067"/>
              <a:gd name="T1" fmla="*/ 1211 h 1311"/>
              <a:gd name="T2" fmla="*/ 1038 w 5067"/>
              <a:gd name="T3" fmla="*/ 1104 h 1311"/>
              <a:gd name="T4" fmla="*/ 4630 w 5067"/>
              <a:gd name="T5" fmla="*/ 742 h 1311"/>
              <a:gd name="T6" fmla="*/ 4784 w 5067"/>
              <a:gd name="T7" fmla="*/ 1276 h 1311"/>
              <a:gd name="T8" fmla="*/ 4741 w 5067"/>
              <a:gd name="T9" fmla="*/ 1148 h 1311"/>
              <a:gd name="T10" fmla="*/ 4741 w 5067"/>
              <a:gd name="T11" fmla="*/ 904 h 1311"/>
              <a:gd name="T12" fmla="*/ 2258 w 5067"/>
              <a:gd name="T13" fmla="*/ 853 h 1311"/>
              <a:gd name="T14" fmla="*/ 2052 w 5067"/>
              <a:gd name="T15" fmla="*/ 1075 h 1311"/>
              <a:gd name="T16" fmla="*/ 1917 w 5067"/>
              <a:gd name="T17" fmla="*/ 742 h 1311"/>
              <a:gd name="T18" fmla="*/ 1848 w 5067"/>
              <a:gd name="T19" fmla="*/ 742 h 1311"/>
              <a:gd name="T20" fmla="*/ 1565 w 5067"/>
              <a:gd name="T21" fmla="*/ 853 h 1311"/>
              <a:gd name="T22" fmla="*/ 3176 w 5067"/>
              <a:gd name="T23" fmla="*/ 1311 h 1311"/>
              <a:gd name="T24" fmla="*/ 3406 w 5067"/>
              <a:gd name="T25" fmla="*/ 742 h 1311"/>
              <a:gd name="T26" fmla="*/ 3621 w 5067"/>
              <a:gd name="T27" fmla="*/ 1311 h 1311"/>
              <a:gd name="T28" fmla="*/ 3484 w 5067"/>
              <a:gd name="T29" fmla="*/ 895 h 1311"/>
              <a:gd name="T30" fmla="*/ 2755 w 5067"/>
              <a:gd name="T31" fmla="*/ 830 h 1311"/>
              <a:gd name="T32" fmla="*/ 2481 w 5067"/>
              <a:gd name="T33" fmla="*/ 1311 h 1311"/>
              <a:gd name="T34" fmla="*/ 2654 w 5067"/>
              <a:gd name="T35" fmla="*/ 1086 h 1311"/>
              <a:gd name="T36" fmla="*/ 2481 w 5067"/>
              <a:gd name="T37" fmla="*/ 857 h 1311"/>
              <a:gd name="T38" fmla="*/ 4188 w 5067"/>
              <a:gd name="T39" fmla="*/ 742 h 1311"/>
              <a:gd name="T40" fmla="*/ 3961 w 5067"/>
              <a:gd name="T41" fmla="*/ 1311 h 1311"/>
              <a:gd name="T42" fmla="*/ 4188 w 5067"/>
              <a:gd name="T43" fmla="*/ 742 h 1311"/>
              <a:gd name="T44" fmla="*/ 397 w 5067"/>
              <a:gd name="T45" fmla="*/ 937 h 1311"/>
              <a:gd name="T46" fmla="*/ 225 w 5067"/>
              <a:gd name="T47" fmla="*/ 1156 h 1311"/>
              <a:gd name="T48" fmla="*/ 650 w 5067"/>
              <a:gd name="T49" fmla="*/ 742 h 1311"/>
              <a:gd name="T50" fmla="*/ 4491 w 5067"/>
              <a:gd name="T51" fmla="*/ 119 h 1311"/>
              <a:gd name="T52" fmla="*/ 4285 w 5067"/>
              <a:gd name="T53" fmla="*/ 341 h 1311"/>
              <a:gd name="T54" fmla="*/ 4900 w 5067"/>
              <a:gd name="T55" fmla="*/ 8 h 1311"/>
              <a:gd name="T56" fmla="*/ 4714 w 5067"/>
              <a:gd name="T57" fmla="*/ 8 h 1311"/>
              <a:gd name="T58" fmla="*/ 5067 w 5067"/>
              <a:gd name="T59" fmla="*/ 577 h 1311"/>
              <a:gd name="T60" fmla="*/ 3721 w 5067"/>
              <a:gd name="T61" fmla="*/ 577 h 1311"/>
              <a:gd name="T62" fmla="*/ 3856 w 5067"/>
              <a:gd name="T63" fmla="*/ 234 h 1311"/>
              <a:gd name="T64" fmla="*/ 4062 w 5067"/>
              <a:gd name="T65" fmla="*/ 466 h 1311"/>
              <a:gd name="T66" fmla="*/ 1787 w 5067"/>
              <a:gd name="T67" fmla="*/ 8 h 1311"/>
              <a:gd name="T68" fmla="*/ 2013 w 5067"/>
              <a:gd name="T69" fmla="*/ 577 h 1311"/>
              <a:gd name="T70" fmla="*/ 0 w 5067"/>
              <a:gd name="T71" fmla="*/ 472 h 1311"/>
              <a:gd name="T72" fmla="*/ 393 w 5067"/>
              <a:gd name="T73" fmla="*/ 113 h 1311"/>
              <a:gd name="T74" fmla="*/ 829 w 5067"/>
              <a:gd name="T75" fmla="*/ 477 h 1311"/>
              <a:gd name="T76" fmla="*/ 446 w 5067"/>
              <a:gd name="T77" fmla="*/ 577 h 1311"/>
              <a:gd name="T78" fmla="*/ 657 w 5067"/>
              <a:gd name="T79" fmla="*/ 370 h 1311"/>
              <a:gd name="T80" fmla="*/ 2705 w 5067"/>
              <a:gd name="T81" fmla="*/ 8 h 1311"/>
              <a:gd name="T82" fmla="*/ 2852 w 5067"/>
              <a:gd name="T83" fmla="*/ 577 h 1311"/>
              <a:gd name="T84" fmla="*/ 3641 w 5067"/>
              <a:gd name="T85" fmla="*/ 577 h 1311"/>
              <a:gd name="T86" fmla="*/ 3543 w 5067"/>
              <a:gd name="T87" fmla="*/ 31 h 1311"/>
              <a:gd name="T88" fmla="*/ 3339 w 5067"/>
              <a:gd name="T89" fmla="*/ 123 h 1311"/>
              <a:gd name="T90" fmla="*/ 3479 w 5067"/>
              <a:gd name="T91" fmla="*/ 246 h 1311"/>
              <a:gd name="T92" fmla="*/ 3204 w 5067"/>
              <a:gd name="T93" fmla="*/ 8 h 1311"/>
              <a:gd name="T94" fmla="*/ 1030 w 5067"/>
              <a:gd name="T95" fmla="*/ 577 h 1311"/>
              <a:gd name="T96" fmla="*/ 1590 w 5067"/>
              <a:gd name="T97" fmla="*/ 577 h 1311"/>
              <a:gd name="T98" fmla="*/ 2449 w 5067"/>
              <a:gd name="T99" fmla="*/ 583 h 1311"/>
              <a:gd name="T100" fmla="*/ 2397 w 5067"/>
              <a:gd name="T101" fmla="*/ 455 h 1311"/>
              <a:gd name="T102" fmla="*/ 2462 w 5067"/>
              <a:gd name="T103" fmla="*/ 361 h 1311"/>
              <a:gd name="T104" fmla="*/ 2289 w 5067"/>
              <a:gd name="T105" fmla="*/ 45 h 1311"/>
              <a:gd name="T106" fmla="*/ 2498 w 5067"/>
              <a:gd name="T107" fmla="*/ 170 h 1311"/>
              <a:gd name="T108" fmla="*/ 2402 w 5067"/>
              <a:gd name="T109" fmla="*/ 206 h 1311"/>
              <a:gd name="T110" fmla="*/ 2628 w 5067"/>
              <a:gd name="T111" fmla="*/ 496 h 1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5067" h="1311">
                <a:moveTo>
                  <a:pt x="1028" y="742"/>
                </a:moveTo>
                <a:cubicBezTo>
                  <a:pt x="827" y="1311"/>
                  <a:pt x="827" y="1311"/>
                  <a:pt x="827" y="1311"/>
                </a:cubicBezTo>
                <a:cubicBezTo>
                  <a:pt x="969" y="1311"/>
                  <a:pt x="969" y="1311"/>
                  <a:pt x="969" y="1311"/>
                </a:cubicBezTo>
                <a:cubicBezTo>
                  <a:pt x="1002" y="1211"/>
                  <a:pt x="1002" y="1211"/>
                  <a:pt x="1002" y="1211"/>
                </a:cubicBezTo>
                <a:cubicBezTo>
                  <a:pt x="1210" y="1211"/>
                  <a:pt x="1210" y="1211"/>
                  <a:pt x="1210" y="1211"/>
                </a:cubicBezTo>
                <a:cubicBezTo>
                  <a:pt x="1243" y="1311"/>
                  <a:pt x="1243" y="1311"/>
                  <a:pt x="1243" y="1311"/>
                </a:cubicBezTo>
                <a:cubicBezTo>
                  <a:pt x="1387" y="1311"/>
                  <a:pt x="1387" y="1311"/>
                  <a:pt x="1387" y="1311"/>
                </a:cubicBezTo>
                <a:cubicBezTo>
                  <a:pt x="1185" y="742"/>
                  <a:pt x="1185" y="742"/>
                  <a:pt x="1185" y="742"/>
                </a:cubicBezTo>
                <a:lnTo>
                  <a:pt x="1028" y="742"/>
                </a:lnTo>
                <a:close/>
                <a:moveTo>
                  <a:pt x="1038" y="1104"/>
                </a:moveTo>
                <a:cubicBezTo>
                  <a:pt x="1106" y="895"/>
                  <a:pt x="1106" y="895"/>
                  <a:pt x="1106" y="895"/>
                </a:cubicBezTo>
                <a:cubicBezTo>
                  <a:pt x="1175" y="1104"/>
                  <a:pt x="1175" y="1104"/>
                  <a:pt x="1175" y="1104"/>
                </a:cubicBezTo>
                <a:lnTo>
                  <a:pt x="1038" y="1104"/>
                </a:lnTo>
                <a:close/>
                <a:moveTo>
                  <a:pt x="4784" y="777"/>
                </a:moveTo>
                <a:cubicBezTo>
                  <a:pt x="4740" y="754"/>
                  <a:pt x="4689" y="742"/>
                  <a:pt x="4630" y="742"/>
                </a:cubicBezTo>
                <a:cubicBezTo>
                  <a:pt x="4422" y="742"/>
                  <a:pt x="4422" y="742"/>
                  <a:pt x="4422" y="742"/>
                </a:cubicBezTo>
                <a:cubicBezTo>
                  <a:pt x="4422" y="742"/>
                  <a:pt x="4422" y="742"/>
                  <a:pt x="4422" y="742"/>
                </a:cubicBezTo>
                <a:cubicBezTo>
                  <a:pt x="4422" y="1311"/>
                  <a:pt x="4422" y="1311"/>
                  <a:pt x="4422" y="1311"/>
                </a:cubicBezTo>
                <a:cubicBezTo>
                  <a:pt x="4630" y="1311"/>
                  <a:pt x="4630" y="1311"/>
                  <a:pt x="4630" y="1311"/>
                </a:cubicBezTo>
                <a:cubicBezTo>
                  <a:pt x="4689" y="1311"/>
                  <a:pt x="4740" y="1300"/>
                  <a:pt x="4784" y="1276"/>
                </a:cubicBezTo>
                <a:cubicBezTo>
                  <a:pt x="4828" y="1252"/>
                  <a:pt x="4862" y="1218"/>
                  <a:pt x="4886" y="1175"/>
                </a:cubicBezTo>
                <a:cubicBezTo>
                  <a:pt x="4910" y="1132"/>
                  <a:pt x="4922" y="1082"/>
                  <a:pt x="4922" y="1027"/>
                </a:cubicBezTo>
                <a:cubicBezTo>
                  <a:pt x="4922" y="971"/>
                  <a:pt x="4910" y="921"/>
                  <a:pt x="4886" y="878"/>
                </a:cubicBezTo>
                <a:cubicBezTo>
                  <a:pt x="4862" y="835"/>
                  <a:pt x="4828" y="801"/>
                  <a:pt x="4784" y="777"/>
                </a:cubicBezTo>
                <a:close/>
                <a:moveTo>
                  <a:pt x="4741" y="1148"/>
                </a:moveTo>
                <a:cubicBezTo>
                  <a:pt x="4713" y="1177"/>
                  <a:pt x="4673" y="1191"/>
                  <a:pt x="4622" y="1191"/>
                </a:cubicBezTo>
                <a:cubicBezTo>
                  <a:pt x="4557" y="1191"/>
                  <a:pt x="4557" y="1191"/>
                  <a:pt x="4557" y="1191"/>
                </a:cubicBezTo>
                <a:cubicBezTo>
                  <a:pt x="4557" y="860"/>
                  <a:pt x="4557" y="860"/>
                  <a:pt x="4557" y="860"/>
                </a:cubicBezTo>
                <a:cubicBezTo>
                  <a:pt x="4622" y="860"/>
                  <a:pt x="4622" y="860"/>
                  <a:pt x="4622" y="860"/>
                </a:cubicBezTo>
                <a:cubicBezTo>
                  <a:pt x="4673" y="860"/>
                  <a:pt x="4713" y="875"/>
                  <a:pt x="4741" y="904"/>
                </a:cubicBezTo>
                <a:cubicBezTo>
                  <a:pt x="4770" y="933"/>
                  <a:pt x="4784" y="974"/>
                  <a:pt x="4784" y="1027"/>
                </a:cubicBezTo>
                <a:cubicBezTo>
                  <a:pt x="4784" y="1079"/>
                  <a:pt x="4770" y="1120"/>
                  <a:pt x="4741" y="1148"/>
                </a:cubicBezTo>
                <a:close/>
                <a:moveTo>
                  <a:pt x="1917" y="742"/>
                </a:moveTo>
                <a:cubicBezTo>
                  <a:pt x="2258" y="742"/>
                  <a:pt x="2258" y="742"/>
                  <a:pt x="2258" y="742"/>
                </a:cubicBezTo>
                <a:cubicBezTo>
                  <a:pt x="2258" y="853"/>
                  <a:pt x="2258" y="853"/>
                  <a:pt x="2258" y="853"/>
                </a:cubicBezTo>
                <a:cubicBezTo>
                  <a:pt x="2052" y="853"/>
                  <a:pt x="2052" y="853"/>
                  <a:pt x="2052" y="853"/>
                </a:cubicBezTo>
                <a:cubicBezTo>
                  <a:pt x="2052" y="968"/>
                  <a:pt x="2052" y="968"/>
                  <a:pt x="2052" y="968"/>
                </a:cubicBezTo>
                <a:cubicBezTo>
                  <a:pt x="2234" y="968"/>
                  <a:pt x="2234" y="968"/>
                  <a:pt x="2234" y="968"/>
                </a:cubicBezTo>
                <a:cubicBezTo>
                  <a:pt x="2234" y="1075"/>
                  <a:pt x="2234" y="1075"/>
                  <a:pt x="2234" y="1075"/>
                </a:cubicBezTo>
                <a:cubicBezTo>
                  <a:pt x="2052" y="1075"/>
                  <a:pt x="2052" y="1075"/>
                  <a:pt x="2052" y="1075"/>
                </a:cubicBezTo>
                <a:cubicBezTo>
                  <a:pt x="2052" y="1200"/>
                  <a:pt x="2052" y="1200"/>
                  <a:pt x="2052" y="1200"/>
                </a:cubicBezTo>
                <a:cubicBezTo>
                  <a:pt x="2258" y="1200"/>
                  <a:pt x="2258" y="1200"/>
                  <a:pt x="2258" y="1200"/>
                </a:cubicBezTo>
                <a:cubicBezTo>
                  <a:pt x="2258" y="1311"/>
                  <a:pt x="2258" y="1311"/>
                  <a:pt x="2258" y="1311"/>
                </a:cubicBezTo>
                <a:cubicBezTo>
                  <a:pt x="1917" y="1311"/>
                  <a:pt x="1917" y="1311"/>
                  <a:pt x="1917" y="1311"/>
                </a:cubicBezTo>
                <a:lnTo>
                  <a:pt x="1917" y="742"/>
                </a:lnTo>
                <a:close/>
                <a:moveTo>
                  <a:pt x="2346" y="742"/>
                </a:moveTo>
                <a:cubicBezTo>
                  <a:pt x="2346" y="742"/>
                  <a:pt x="2346" y="742"/>
                  <a:pt x="2346" y="742"/>
                </a:cubicBezTo>
                <a:cubicBezTo>
                  <a:pt x="2346" y="742"/>
                  <a:pt x="2346" y="742"/>
                  <a:pt x="2346" y="742"/>
                </a:cubicBezTo>
                <a:close/>
                <a:moveTo>
                  <a:pt x="1418" y="742"/>
                </a:moveTo>
                <a:cubicBezTo>
                  <a:pt x="1848" y="742"/>
                  <a:pt x="1848" y="742"/>
                  <a:pt x="1848" y="742"/>
                </a:cubicBezTo>
                <a:cubicBezTo>
                  <a:pt x="1848" y="853"/>
                  <a:pt x="1848" y="853"/>
                  <a:pt x="1848" y="853"/>
                </a:cubicBezTo>
                <a:cubicBezTo>
                  <a:pt x="1701" y="853"/>
                  <a:pt x="1701" y="853"/>
                  <a:pt x="1701" y="853"/>
                </a:cubicBezTo>
                <a:cubicBezTo>
                  <a:pt x="1701" y="1311"/>
                  <a:pt x="1701" y="1311"/>
                  <a:pt x="1701" y="1311"/>
                </a:cubicBezTo>
                <a:cubicBezTo>
                  <a:pt x="1565" y="1311"/>
                  <a:pt x="1565" y="1311"/>
                  <a:pt x="1565" y="1311"/>
                </a:cubicBezTo>
                <a:cubicBezTo>
                  <a:pt x="1565" y="853"/>
                  <a:pt x="1565" y="853"/>
                  <a:pt x="1565" y="853"/>
                </a:cubicBezTo>
                <a:cubicBezTo>
                  <a:pt x="1418" y="853"/>
                  <a:pt x="1418" y="853"/>
                  <a:pt x="1418" y="853"/>
                </a:cubicBezTo>
                <a:lnTo>
                  <a:pt x="1418" y="742"/>
                </a:lnTo>
                <a:close/>
                <a:moveTo>
                  <a:pt x="2998" y="1204"/>
                </a:moveTo>
                <a:cubicBezTo>
                  <a:pt x="3176" y="1204"/>
                  <a:pt x="3176" y="1204"/>
                  <a:pt x="3176" y="1204"/>
                </a:cubicBezTo>
                <a:cubicBezTo>
                  <a:pt x="3176" y="1311"/>
                  <a:pt x="3176" y="1311"/>
                  <a:pt x="3176" y="1311"/>
                </a:cubicBezTo>
                <a:cubicBezTo>
                  <a:pt x="2863" y="1311"/>
                  <a:pt x="2863" y="1311"/>
                  <a:pt x="2863" y="1311"/>
                </a:cubicBezTo>
                <a:cubicBezTo>
                  <a:pt x="2863" y="742"/>
                  <a:pt x="2863" y="742"/>
                  <a:pt x="2863" y="742"/>
                </a:cubicBezTo>
                <a:cubicBezTo>
                  <a:pt x="2998" y="742"/>
                  <a:pt x="2998" y="742"/>
                  <a:pt x="2998" y="742"/>
                </a:cubicBezTo>
                <a:lnTo>
                  <a:pt x="2998" y="1204"/>
                </a:lnTo>
                <a:close/>
                <a:moveTo>
                  <a:pt x="3406" y="742"/>
                </a:moveTo>
                <a:cubicBezTo>
                  <a:pt x="3205" y="1311"/>
                  <a:pt x="3205" y="1311"/>
                  <a:pt x="3205" y="1311"/>
                </a:cubicBezTo>
                <a:cubicBezTo>
                  <a:pt x="3346" y="1311"/>
                  <a:pt x="3346" y="1311"/>
                  <a:pt x="3346" y="1311"/>
                </a:cubicBezTo>
                <a:cubicBezTo>
                  <a:pt x="3380" y="1211"/>
                  <a:pt x="3380" y="1211"/>
                  <a:pt x="3380" y="1211"/>
                </a:cubicBezTo>
                <a:cubicBezTo>
                  <a:pt x="3588" y="1211"/>
                  <a:pt x="3588" y="1211"/>
                  <a:pt x="3588" y="1211"/>
                </a:cubicBezTo>
                <a:cubicBezTo>
                  <a:pt x="3621" y="1311"/>
                  <a:pt x="3621" y="1311"/>
                  <a:pt x="3621" y="1311"/>
                </a:cubicBezTo>
                <a:cubicBezTo>
                  <a:pt x="3764" y="1311"/>
                  <a:pt x="3764" y="1311"/>
                  <a:pt x="3764" y="1311"/>
                </a:cubicBezTo>
                <a:cubicBezTo>
                  <a:pt x="3563" y="742"/>
                  <a:pt x="3563" y="742"/>
                  <a:pt x="3563" y="742"/>
                </a:cubicBezTo>
                <a:lnTo>
                  <a:pt x="3406" y="742"/>
                </a:lnTo>
                <a:close/>
                <a:moveTo>
                  <a:pt x="3415" y="1104"/>
                </a:moveTo>
                <a:cubicBezTo>
                  <a:pt x="3484" y="895"/>
                  <a:pt x="3484" y="895"/>
                  <a:pt x="3484" y="895"/>
                </a:cubicBezTo>
                <a:cubicBezTo>
                  <a:pt x="3553" y="1104"/>
                  <a:pt x="3553" y="1104"/>
                  <a:pt x="3553" y="1104"/>
                </a:cubicBezTo>
                <a:lnTo>
                  <a:pt x="3415" y="1104"/>
                </a:lnTo>
                <a:close/>
                <a:moveTo>
                  <a:pt x="2747" y="1023"/>
                </a:moveTo>
                <a:cubicBezTo>
                  <a:pt x="2767" y="993"/>
                  <a:pt x="2778" y="959"/>
                  <a:pt x="2778" y="921"/>
                </a:cubicBezTo>
                <a:cubicBezTo>
                  <a:pt x="2778" y="888"/>
                  <a:pt x="2770" y="857"/>
                  <a:pt x="2755" y="830"/>
                </a:cubicBezTo>
                <a:cubicBezTo>
                  <a:pt x="2739" y="803"/>
                  <a:pt x="2716" y="781"/>
                  <a:pt x="2685" y="765"/>
                </a:cubicBezTo>
                <a:cubicBezTo>
                  <a:pt x="2654" y="750"/>
                  <a:pt x="2617" y="742"/>
                  <a:pt x="2573" y="742"/>
                </a:cubicBezTo>
                <a:cubicBezTo>
                  <a:pt x="2346" y="742"/>
                  <a:pt x="2346" y="742"/>
                  <a:pt x="2346" y="742"/>
                </a:cubicBezTo>
                <a:cubicBezTo>
                  <a:pt x="2346" y="1311"/>
                  <a:pt x="2346" y="1311"/>
                  <a:pt x="2346" y="1311"/>
                </a:cubicBezTo>
                <a:cubicBezTo>
                  <a:pt x="2481" y="1311"/>
                  <a:pt x="2481" y="1311"/>
                  <a:pt x="2481" y="1311"/>
                </a:cubicBezTo>
                <a:cubicBezTo>
                  <a:pt x="2481" y="1096"/>
                  <a:pt x="2481" y="1096"/>
                  <a:pt x="2481" y="1096"/>
                </a:cubicBezTo>
                <a:cubicBezTo>
                  <a:pt x="2514" y="1096"/>
                  <a:pt x="2514" y="1096"/>
                  <a:pt x="2514" y="1096"/>
                </a:cubicBezTo>
                <a:cubicBezTo>
                  <a:pt x="2630" y="1311"/>
                  <a:pt x="2630" y="1311"/>
                  <a:pt x="2630" y="1311"/>
                </a:cubicBezTo>
                <a:cubicBezTo>
                  <a:pt x="2783" y="1311"/>
                  <a:pt x="2783" y="1311"/>
                  <a:pt x="2783" y="1311"/>
                </a:cubicBezTo>
                <a:cubicBezTo>
                  <a:pt x="2654" y="1086"/>
                  <a:pt x="2654" y="1086"/>
                  <a:pt x="2654" y="1086"/>
                </a:cubicBezTo>
                <a:cubicBezTo>
                  <a:pt x="2695" y="1073"/>
                  <a:pt x="2726" y="1052"/>
                  <a:pt x="2747" y="1023"/>
                </a:cubicBezTo>
                <a:close/>
                <a:moveTo>
                  <a:pt x="2621" y="980"/>
                </a:moveTo>
                <a:cubicBezTo>
                  <a:pt x="2609" y="992"/>
                  <a:pt x="2590" y="998"/>
                  <a:pt x="2565" y="998"/>
                </a:cubicBezTo>
                <a:cubicBezTo>
                  <a:pt x="2481" y="998"/>
                  <a:pt x="2481" y="998"/>
                  <a:pt x="2481" y="998"/>
                </a:cubicBezTo>
                <a:cubicBezTo>
                  <a:pt x="2481" y="857"/>
                  <a:pt x="2481" y="857"/>
                  <a:pt x="2481" y="857"/>
                </a:cubicBezTo>
                <a:cubicBezTo>
                  <a:pt x="2565" y="857"/>
                  <a:pt x="2565" y="857"/>
                  <a:pt x="2565" y="857"/>
                </a:cubicBezTo>
                <a:cubicBezTo>
                  <a:pt x="2590" y="857"/>
                  <a:pt x="2609" y="863"/>
                  <a:pt x="2621" y="876"/>
                </a:cubicBezTo>
                <a:cubicBezTo>
                  <a:pt x="2634" y="888"/>
                  <a:pt x="2640" y="905"/>
                  <a:pt x="2640" y="927"/>
                </a:cubicBezTo>
                <a:cubicBezTo>
                  <a:pt x="2640" y="950"/>
                  <a:pt x="2634" y="967"/>
                  <a:pt x="2621" y="980"/>
                </a:cubicBezTo>
                <a:close/>
                <a:moveTo>
                  <a:pt x="4188" y="742"/>
                </a:moveTo>
                <a:cubicBezTo>
                  <a:pt x="4323" y="742"/>
                  <a:pt x="4323" y="742"/>
                  <a:pt x="4323" y="742"/>
                </a:cubicBezTo>
                <a:cubicBezTo>
                  <a:pt x="4323" y="1311"/>
                  <a:pt x="4323" y="1311"/>
                  <a:pt x="4323" y="1311"/>
                </a:cubicBezTo>
                <a:cubicBezTo>
                  <a:pt x="4188" y="1311"/>
                  <a:pt x="4188" y="1311"/>
                  <a:pt x="4188" y="1311"/>
                </a:cubicBezTo>
                <a:cubicBezTo>
                  <a:pt x="3961" y="960"/>
                  <a:pt x="3961" y="960"/>
                  <a:pt x="3961" y="960"/>
                </a:cubicBezTo>
                <a:cubicBezTo>
                  <a:pt x="3961" y="1311"/>
                  <a:pt x="3961" y="1311"/>
                  <a:pt x="3961" y="1311"/>
                </a:cubicBezTo>
                <a:cubicBezTo>
                  <a:pt x="3825" y="1311"/>
                  <a:pt x="3825" y="1311"/>
                  <a:pt x="3825" y="1311"/>
                </a:cubicBezTo>
                <a:cubicBezTo>
                  <a:pt x="3825" y="742"/>
                  <a:pt x="3825" y="742"/>
                  <a:pt x="3825" y="742"/>
                </a:cubicBezTo>
                <a:cubicBezTo>
                  <a:pt x="3961" y="742"/>
                  <a:pt x="3961" y="742"/>
                  <a:pt x="3961" y="742"/>
                </a:cubicBezTo>
                <a:cubicBezTo>
                  <a:pt x="4188" y="1095"/>
                  <a:pt x="4188" y="1095"/>
                  <a:pt x="4188" y="1095"/>
                </a:cubicBezTo>
                <a:lnTo>
                  <a:pt x="4188" y="742"/>
                </a:lnTo>
                <a:close/>
                <a:moveTo>
                  <a:pt x="650" y="742"/>
                </a:moveTo>
                <a:cubicBezTo>
                  <a:pt x="795" y="742"/>
                  <a:pt x="795" y="742"/>
                  <a:pt x="795" y="742"/>
                </a:cubicBezTo>
                <a:cubicBezTo>
                  <a:pt x="650" y="1311"/>
                  <a:pt x="650" y="1311"/>
                  <a:pt x="650" y="1311"/>
                </a:cubicBezTo>
                <a:cubicBezTo>
                  <a:pt x="486" y="1311"/>
                  <a:pt x="486" y="1311"/>
                  <a:pt x="486" y="1311"/>
                </a:cubicBezTo>
                <a:cubicBezTo>
                  <a:pt x="397" y="937"/>
                  <a:pt x="397" y="937"/>
                  <a:pt x="397" y="937"/>
                </a:cubicBezTo>
                <a:cubicBezTo>
                  <a:pt x="305" y="1311"/>
                  <a:pt x="305" y="1311"/>
                  <a:pt x="305" y="1311"/>
                </a:cubicBezTo>
                <a:cubicBezTo>
                  <a:pt x="141" y="1311"/>
                  <a:pt x="141" y="1311"/>
                  <a:pt x="141" y="1311"/>
                </a:cubicBezTo>
                <a:cubicBezTo>
                  <a:pt x="0" y="742"/>
                  <a:pt x="0" y="742"/>
                  <a:pt x="0" y="742"/>
                </a:cubicBezTo>
                <a:cubicBezTo>
                  <a:pt x="145" y="742"/>
                  <a:pt x="145" y="742"/>
                  <a:pt x="145" y="742"/>
                </a:cubicBezTo>
                <a:cubicBezTo>
                  <a:pt x="225" y="1156"/>
                  <a:pt x="225" y="1156"/>
                  <a:pt x="225" y="1156"/>
                </a:cubicBezTo>
                <a:cubicBezTo>
                  <a:pt x="324" y="742"/>
                  <a:pt x="324" y="742"/>
                  <a:pt x="324" y="742"/>
                </a:cubicBezTo>
                <a:cubicBezTo>
                  <a:pt x="473" y="742"/>
                  <a:pt x="473" y="742"/>
                  <a:pt x="473" y="742"/>
                </a:cubicBezTo>
                <a:cubicBezTo>
                  <a:pt x="568" y="1156"/>
                  <a:pt x="568" y="1156"/>
                  <a:pt x="568" y="1156"/>
                </a:cubicBezTo>
                <a:cubicBezTo>
                  <a:pt x="649" y="742"/>
                  <a:pt x="649" y="742"/>
                  <a:pt x="649" y="742"/>
                </a:cubicBezTo>
                <a:lnTo>
                  <a:pt x="650" y="742"/>
                </a:lnTo>
                <a:close/>
                <a:moveTo>
                  <a:pt x="4491" y="577"/>
                </a:moveTo>
                <a:cubicBezTo>
                  <a:pt x="4150" y="577"/>
                  <a:pt x="4150" y="577"/>
                  <a:pt x="4150" y="577"/>
                </a:cubicBezTo>
                <a:cubicBezTo>
                  <a:pt x="4150" y="8"/>
                  <a:pt x="4150" y="8"/>
                  <a:pt x="4150" y="8"/>
                </a:cubicBezTo>
                <a:cubicBezTo>
                  <a:pt x="4491" y="8"/>
                  <a:pt x="4491" y="8"/>
                  <a:pt x="4491" y="8"/>
                </a:cubicBezTo>
                <a:cubicBezTo>
                  <a:pt x="4491" y="119"/>
                  <a:pt x="4491" y="119"/>
                  <a:pt x="4491" y="119"/>
                </a:cubicBezTo>
                <a:cubicBezTo>
                  <a:pt x="4285" y="119"/>
                  <a:pt x="4285" y="119"/>
                  <a:pt x="4285" y="119"/>
                </a:cubicBezTo>
                <a:cubicBezTo>
                  <a:pt x="4285" y="234"/>
                  <a:pt x="4285" y="234"/>
                  <a:pt x="4285" y="234"/>
                </a:cubicBezTo>
                <a:cubicBezTo>
                  <a:pt x="4467" y="234"/>
                  <a:pt x="4467" y="234"/>
                  <a:pt x="4467" y="234"/>
                </a:cubicBezTo>
                <a:cubicBezTo>
                  <a:pt x="4467" y="341"/>
                  <a:pt x="4467" y="341"/>
                  <a:pt x="4467" y="341"/>
                </a:cubicBezTo>
                <a:cubicBezTo>
                  <a:pt x="4285" y="341"/>
                  <a:pt x="4285" y="341"/>
                  <a:pt x="4285" y="341"/>
                </a:cubicBezTo>
                <a:cubicBezTo>
                  <a:pt x="4285" y="466"/>
                  <a:pt x="4285" y="466"/>
                  <a:pt x="4285" y="466"/>
                </a:cubicBezTo>
                <a:cubicBezTo>
                  <a:pt x="4491" y="466"/>
                  <a:pt x="4491" y="466"/>
                  <a:pt x="4491" y="466"/>
                </a:cubicBezTo>
                <a:lnTo>
                  <a:pt x="4491" y="577"/>
                </a:lnTo>
                <a:close/>
                <a:moveTo>
                  <a:pt x="4900" y="8"/>
                </a:moveTo>
                <a:cubicBezTo>
                  <a:pt x="4900" y="8"/>
                  <a:pt x="4900" y="8"/>
                  <a:pt x="4900" y="8"/>
                </a:cubicBezTo>
                <a:cubicBezTo>
                  <a:pt x="4900" y="8"/>
                  <a:pt x="4900" y="8"/>
                  <a:pt x="4900" y="8"/>
                </a:cubicBezTo>
                <a:close/>
                <a:moveTo>
                  <a:pt x="4714" y="577"/>
                </a:moveTo>
                <a:cubicBezTo>
                  <a:pt x="4579" y="577"/>
                  <a:pt x="4579" y="577"/>
                  <a:pt x="4579" y="577"/>
                </a:cubicBezTo>
                <a:cubicBezTo>
                  <a:pt x="4579" y="8"/>
                  <a:pt x="4579" y="8"/>
                  <a:pt x="4579" y="8"/>
                </a:cubicBezTo>
                <a:cubicBezTo>
                  <a:pt x="4714" y="8"/>
                  <a:pt x="4714" y="8"/>
                  <a:pt x="4714" y="8"/>
                </a:cubicBezTo>
                <a:cubicBezTo>
                  <a:pt x="4714" y="258"/>
                  <a:pt x="4714" y="258"/>
                  <a:pt x="4714" y="258"/>
                </a:cubicBezTo>
                <a:cubicBezTo>
                  <a:pt x="4900" y="8"/>
                  <a:pt x="4900" y="8"/>
                  <a:pt x="4900" y="8"/>
                </a:cubicBezTo>
                <a:cubicBezTo>
                  <a:pt x="5059" y="8"/>
                  <a:pt x="5059" y="8"/>
                  <a:pt x="5059" y="8"/>
                </a:cubicBezTo>
                <a:cubicBezTo>
                  <a:pt x="4844" y="287"/>
                  <a:pt x="4844" y="287"/>
                  <a:pt x="4844" y="287"/>
                </a:cubicBezTo>
                <a:cubicBezTo>
                  <a:pt x="5067" y="577"/>
                  <a:pt x="5067" y="577"/>
                  <a:pt x="5067" y="577"/>
                </a:cubicBezTo>
                <a:cubicBezTo>
                  <a:pt x="4902" y="577"/>
                  <a:pt x="4902" y="577"/>
                  <a:pt x="4902" y="577"/>
                </a:cubicBezTo>
                <a:cubicBezTo>
                  <a:pt x="4714" y="326"/>
                  <a:pt x="4714" y="326"/>
                  <a:pt x="4714" y="326"/>
                </a:cubicBezTo>
                <a:lnTo>
                  <a:pt x="4714" y="577"/>
                </a:lnTo>
                <a:close/>
                <a:moveTo>
                  <a:pt x="4062" y="577"/>
                </a:moveTo>
                <a:cubicBezTo>
                  <a:pt x="3721" y="577"/>
                  <a:pt x="3721" y="577"/>
                  <a:pt x="3721" y="577"/>
                </a:cubicBezTo>
                <a:cubicBezTo>
                  <a:pt x="3721" y="8"/>
                  <a:pt x="3721" y="8"/>
                  <a:pt x="3721" y="8"/>
                </a:cubicBezTo>
                <a:cubicBezTo>
                  <a:pt x="4062" y="8"/>
                  <a:pt x="4062" y="8"/>
                  <a:pt x="4062" y="8"/>
                </a:cubicBezTo>
                <a:cubicBezTo>
                  <a:pt x="4062" y="119"/>
                  <a:pt x="4062" y="119"/>
                  <a:pt x="4062" y="119"/>
                </a:cubicBezTo>
                <a:cubicBezTo>
                  <a:pt x="3856" y="119"/>
                  <a:pt x="3856" y="119"/>
                  <a:pt x="3856" y="119"/>
                </a:cubicBezTo>
                <a:cubicBezTo>
                  <a:pt x="3856" y="234"/>
                  <a:pt x="3856" y="234"/>
                  <a:pt x="3856" y="234"/>
                </a:cubicBezTo>
                <a:cubicBezTo>
                  <a:pt x="4038" y="234"/>
                  <a:pt x="4038" y="234"/>
                  <a:pt x="4038" y="234"/>
                </a:cubicBezTo>
                <a:cubicBezTo>
                  <a:pt x="4038" y="341"/>
                  <a:pt x="4038" y="341"/>
                  <a:pt x="4038" y="341"/>
                </a:cubicBezTo>
                <a:cubicBezTo>
                  <a:pt x="3856" y="341"/>
                  <a:pt x="3856" y="341"/>
                  <a:pt x="3856" y="341"/>
                </a:cubicBezTo>
                <a:cubicBezTo>
                  <a:pt x="3856" y="466"/>
                  <a:pt x="3856" y="466"/>
                  <a:pt x="3856" y="466"/>
                </a:cubicBezTo>
                <a:cubicBezTo>
                  <a:pt x="4062" y="466"/>
                  <a:pt x="4062" y="466"/>
                  <a:pt x="4062" y="466"/>
                </a:cubicBezTo>
                <a:lnTo>
                  <a:pt x="4062" y="577"/>
                </a:lnTo>
                <a:close/>
                <a:moveTo>
                  <a:pt x="1787" y="577"/>
                </a:moveTo>
                <a:cubicBezTo>
                  <a:pt x="1651" y="577"/>
                  <a:pt x="1651" y="577"/>
                  <a:pt x="1651" y="577"/>
                </a:cubicBezTo>
                <a:cubicBezTo>
                  <a:pt x="1651" y="8"/>
                  <a:pt x="1651" y="8"/>
                  <a:pt x="1651" y="8"/>
                </a:cubicBezTo>
                <a:cubicBezTo>
                  <a:pt x="1787" y="8"/>
                  <a:pt x="1787" y="8"/>
                  <a:pt x="1787" y="8"/>
                </a:cubicBezTo>
                <a:cubicBezTo>
                  <a:pt x="2013" y="361"/>
                  <a:pt x="2013" y="361"/>
                  <a:pt x="2013" y="361"/>
                </a:cubicBezTo>
                <a:cubicBezTo>
                  <a:pt x="2013" y="8"/>
                  <a:pt x="2013" y="8"/>
                  <a:pt x="2013" y="8"/>
                </a:cubicBezTo>
                <a:cubicBezTo>
                  <a:pt x="2149" y="8"/>
                  <a:pt x="2149" y="8"/>
                  <a:pt x="2149" y="8"/>
                </a:cubicBezTo>
                <a:cubicBezTo>
                  <a:pt x="2149" y="577"/>
                  <a:pt x="2149" y="577"/>
                  <a:pt x="2149" y="577"/>
                </a:cubicBezTo>
                <a:cubicBezTo>
                  <a:pt x="2013" y="577"/>
                  <a:pt x="2013" y="577"/>
                  <a:pt x="2013" y="577"/>
                </a:cubicBezTo>
                <a:cubicBezTo>
                  <a:pt x="1787" y="226"/>
                  <a:pt x="1787" y="226"/>
                  <a:pt x="1787" y="226"/>
                </a:cubicBezTo>
                <a:lnTo>
                  <a:pt x="1787" y="577"/>
                </a:lnTo>
                <a:close/>
                <a:moveTo>
                  <a:pt x="393" y="577"/>
                </a:moveTo>
                <a:cubicBezTo>
                  <a:pt x="0" y="577"/>
                  <a:pt x="0" y="577"/>
                  <a:pt x="0" y="577"/>
                </a:cubicBezTo>
                <a:cubicBezTo>
                  <a:pt x="0" y="472"/>
                  <a:pt x="0" y="472"/>
                  <a:pt x="0" y="472"/>
                </a:cubicBezTo>
                <a:cubicBezTo>
                  <a:pt x="238" y="121"/>
                  <a:pt x="238" y="121"/>
                  <a:pt x="238" y="121"/>
                </a:cubicBezTo>
                <a:cubicBezTo>
                  <a:pt x="0" y="121"/>
                  <a:pt x="0" y="121"/>
                  <a:pt x="0" y="121"/>
                </a:cubicBezTo>
                <a:cubicBezTo>
                  <a:pt x="0" y="8"/>
                  <a:pt x="0" y="8"/>
                  <a:pt x="0" y="8"/>
                </a:cubicBezTo>
                <a:cubicBezTo>
                  <a:pt x="393" y="8"/>
                  <a:pt x="393" y="8"/>
                  <a:pt x="393" y="8"/>
                </a:cubicBezTo>
                <a:cubicBezTo>
                  <a:pt x="393" y="113"/>
                  <a:pt x="393" y="113"/>
                  <a:pt x="393" y="113"/>
                </a:cubicBezTo>
                <a:cubicBezTo>
                  <a:pt x="154" y="464"/>
                  <a:pt x="154" y="464"/>
                  <a:pt x="154" y="464"/>
                </a:cubicBezTo>
                <a:cubicBezTo>
                  <a:pt x="393" y="464"/>
                  <a:pt x="393" y="464"/>
                  <a:pt x="393" y="464"/>
                </a:cubicBezTo>
                <a:lnTo>
                  <a:pt x="393" y="577"/>
                </a:lnTo>
                <a:close/>
                <a:moveTo>
                  <a:pt x="621" y="477"/>
                </a:moveTo>
                <a:cubicBezTo>
                  <a:pt x="829" y="477"/>
                  <a:pt x="829" y="477"/>
                  <a:pt x="829" y="477"/>
                </a:cubicBezTo>
                <a:cubicBezTo>
                  <a:pt x="862" y="577"/>
                  <a:pt x="862" y="577"/>
                  <a:pt x="862" y="577"/>
                </a:cubicBezTo>
                <a:cubicBezTo>
                  <a:pt x="1005" y="577"/>
                  <a:pt x="1005" y="577"/>
                  <a:pt x="1005" y="577"/>
                </a:cubicBezTo>
                <a:cubicBezTo>
                  <a:pt x="804" y="8"/>
                  <a:pt x="804" y="8"/>
                  <a:pt x="804" y="8"/>
                </a:cubicBezTo>
                <a:cubicBezTo>
                  <a:pt x="647" y="8"/>
                  <a:pt x="647" y="8"/>
                  <a:pt x="647" y="8"/>
                </a:cubicBezTo>
                <a:cubicBezTo>
                  <a:pt x="446" y="577"/>
                  <a:pt x="446" y="577"/>
                  <a:pt x="446" y="577"/>
                </a:cubicBezTo>
                <a:cubicBezTo>
                  <a:pt x="587" y="577"/>
                  <a:pt x="587" y="577"/>
                  <a:pt x="587" y="577"/>
                </a:cubicBezTo>
                <a:lnTo>
                  <a:pt x="621" y="477"/>
                </a:lnTo>
                <a:close/>
                <a:moveTo>
                  <a:pt x="725" y="161"/>
                </a:moveTo>
                <a:cubicBezTo>
                  <a:pt x="794" y="370"/>
                  <a:pt x="794" y="370"/>
                  <a:pt x="794" y="370"/>
                </a:cubicBezTo>
                <a:cubicBezTo>
                  <a:pt x="657" y="370"/>
                  <a:pt x="657" y="370"/>
                  <a:pt x="657" y="370"/>
                </a:cubicBezTo>
                <a:lnTo>
                  <a:pt x="725" y="161"/>
                </a:lnTo>
                <a:close/>
                <a:moveTo>
                  <a:pt x="2852" y="577"/>
                </a:moveTo>
                <a:cubicBezTo>
                  <a:pt x="2852" y="119"/>
                  <a:pt x="2852" y="119"/>
                  <a:pt x="2852" y="119"/>
                </a:cubicBezTo>
                <a:cubicBezTo>
                  <a:pt x="2705" y="119"/>
                  <a:pt x="2705" y="119"/>
                  <a:pt x="2705" y="119"/>
                </a:cubicBezTo>
                <a:cubicBezTo>
                  <a:pt x="2705" y="8"/>
                  <a:pt x="2705" y="8"/>
                  <a:pt x="2705" y="8"/>
                </a:cubicBezTo>
                <a:cubicBezTo>
                  <a:pt x="3136" y="8"/>
                  <a:pt x="3136" y="8"/>
                  <a:pt x="3136" y="8"/>
                </a:cubicBezTo>
                <a:cubicBezTo>
                  <a:pt x="3136" y="119"/>
                  <a:pt x="3136" y="119"/>
                  <a:pt x="3136" y="119"/>
                </a:cubicBezTo>
                <a:cubicBezTo>
                  <a:pt x="2988" y="119"/>
                  <a:pt x="2988" y="119"/>
                  <a:pt x="2988" y="119"/>
                </a:cubicBezTo>
                <a:cubicBezTo>
                  <a:pt x="2988" y="577"/>
                  <a:pt x="2988" y="577"/>
                  <a:pt x="2988" y="577"/>
                </a:cubicBezTo>
                <a:lnTo>
                  <a:pt x="2852" y="577"/>
                </a:lnTo>
                <a:close/>
                <a:moveTo>
                  <a:pt x="3339" y="577"/>
                </a:moveTo>
                <a:cubicBezTo>
                  <a:pt x="3339" y="362"/>
                  <a:pt x="3339" y="362"/>
                  <a:pt x="3339" y="362"/>
                </a:cubicBezTo>
                <a:cubicBezTo>
                  <a:pt x="3372" y="362"/>
                  <a:pt x="3372" y="362"/>
                  <a:pt x="3372" y="362"/>
                </a:cubicBezTo>
                <a:cubicBezTo>
                  <a:pt x="3488" y="577"/>
                  <a:pt x="3488" y="577"/>
                  <a:pt x="3488" y="577"/>
                </a:cubicBezTo>
                <a:cubicBezTo>
                  <a:pt x="3641" y="577"/>
                  <a:pt x="3641" y="577"/>
                  <a:pt x="3641" y="577"/>
                </a:cubicBezTo>
                <a:cubicBezTo>
                  <a:pt x="3512" y="352"/>
                  <a:pt x="3512" y="352"/>
                  <a:pt x="3512" y="352"/>
                </a:cubicBezTo>
                <a:cubicBezTo>
                  <a:pt x="3553" y="339"/>
                  <a:pt x="3584" y="318"/>
                  <a:pt x="3605" y="289"/>
                </a:cubicBezTo>
                <a:cubicBezTo>
                  <a:pt x="3625" y="259"/>
                  <a:pt x="3636" y="225"/>
                  <a:pt x="3636" y="187"/>
                </a:cubicBezTo>
                <a:cubicBezTo>
                  <a:pt x="3636" y="154"/>
                  <a:pt x="3628" y="123"/>
                  <a:pt x="3613" y="96"/>
                </a:cubicBezTo>
                <a:cubicBezTo>
                  <a:pt x="3597" y="69"/>
                  <a:pt x="3574" y="47"/>
                  <a:pt x="3543" y="31"/>
                </a:cubicBezTo>
                <a:cubicBezTo>
                  <a:pt x="3512" y="16"/>
                  <a:pt x="3475" y="8"/>
                  <a:pt x="3431" y="8"/>
                </a:cubicBezTo>
                <a:cubicBezTo>
                  <a:pt x="3204" y="8"/>
                  <a:pt x="3204" y="8"/>
                  <a:pt x="3204" y="8"/>
                </a:cubicBezTo>
                <a:cubicBezTo>
                  <a:pt x="3204" y="577"/>
                  <a:pt x="3204" y="577"/>
                  <a:pt x="3204" y="577"/>
                </a:cubicBezTo>
                <a:lnTo>
                  <a:pt x="3339" y="577"/>
                </a:lnTo>
                <a:close/>
                <a:moveTo>
                  <a:pt x="3339" y="123"/>
                </a:moveTo>
                <a:cubicBezTo>
                  <a:pt x="3339" y="123"/>
                  <a:pt x="3339" y="123"/>
                  <a:pt x="3339" y="123"/>
                </a:cubicBezTo>
                <a:cubicBezTo>
                  <a:pt x="3423" y="123"/>
                  <a:pt x="3423" y="123"/>
                  <a:pt x="3423" y="123"/>
                </a:cubicBezTo>
                <a:cubicBezTo>
                  <a:pt x="3448" y="123"/>
                  <a:pt x="3467" y="129"/>
                  <a:pt x="3479" y="142"/>
                </a:cubicBezTo>
                <a:cubicBezTo>
                  <a:pt x="3492" y="154"/>
                  <a:pt x="3498" y="171"/>
                  <a:pt x="3498" y="193"/>
                </a:cubicBezTo>
                <a:cubicBezTo>
                  <a:pt x="3498" y="216"/>
                  <a:pt x="3492" y="233"/>
                  <a:pt x="3479" y="246"/>
                </a:cubicBezTo>
                <a:cubicBezTo>
                  <a:pt x="3467" y="258"/>
                  <a:pt x="3448" y="264"/>
                  <a:pt x="3423" y="264"/>
                </a:cubicBezTo>
                <a:cubicBezTo>
                  <a:pt x="3339" y="264"/>
                  <a:pt x="3339" y="264"/>
                  <a:pt x="3339" y="264"/>
                </a:cubicBezTo>
                <a:lnTo>
                  <a:pt x="3339" y="123"/>
                </a:lnTo>
                <a:close/>
                <a:moveTo>
                  <a:pt x="3204" y="8"/>
                </a:moveTo>
                <a:cubicBezTo>
                  <a:pt x="3204" y="8"/>
                  <a:pt x="3204" y="8"/>
                  <a:pt x="3204" y="8"/>
                </a:cubicBezTo>
                <a:cubicBezTo>
                  <a:pt x="3204" y="8"/>
                  <a:pt x="3204" y="8"/>
                  <a:pt x="3204" y="8"/>
                </a:cubicBezTo>
                <a:close/>
                <a:moveTo>
                  <a:pt x="1590" y="577"/>
                </a:moveTo>
                <a:cubicBezTo>
                  <a:pt x="1388" y="8"/>
                  <a:pt x="1388" y="8"/>
                  <a:pt x="1388" y="8"/>
                </a:cubicBezTo>
                <a:cubicBezTo>
                  <a:pt x="1231" y="8"/>
                  <a:pt x="1231" y="8"/>
                  <a:pt x="1231" y="8"/>
                </a:cubicBezTo>
                <a:cubicBezTo>
                  <a:pt x="1030" y="577"/>
                  <a:pt x="1030" y="577"/>
                  <a:pt x="1030" y="577"/>
                </a:cubicBezTo>
                <a:cubicBezTo>
                  <a:pt x="1172" y="577"/>
                  <a:pt x="1172" y="577"/>
                  <a:pt x="1172" y="577"/>
                </a:cubicBezTo>
                <a:cubicBezTo>
                  <a:pt x="1205" y="477"/>
                  <a:pt x="1205" y="477"/>
                  <a:pt x="1205" y="477"/>
                </a:cubicBezTo>
                <a:cubicBezTo>
                  <a:pt x="1413" y="477"/>
                  <a:pt x="1413" y="477"/>
                  <a:pt x="1413" y="477"/>
                </a:cubicBezTo>
                <a:cubicBezTo>
                  <a:pt x="1446" y="577"/>
                  <a:pt x="1446" y="577"/>
                  <a:pt x="1446" y="577"/>
                </a:cubicBezTo>
                <a:lnTo>
                  <a:pt x="1590" y="577"/>
                </a:lnTo>
                <a:close/>
                <a:moveTo>
                  <a:pt x="1241" y="370"/>
                </a:moveTo>
                <a:cubicBezTo>
                  <a:pt x="1309" y="161"/>
                  <a:pt x="1309" y="161"/>
                  <a:pt x="1309" y="161"/>
                </a:cubicBezTo>
                <a:cubicBezTo>
                  <a:pt x="1378" y="370"/>
                  <a:pt x="1378" y="370"/>
                  <a:pt x="1378" y="370"/>
                </a:cubicBezTo>
                <a:lnTo>
                  <a:pt x="1241" y="370"/>
                </a:lnTo>
                <a:close/>
                <a:moveTo>
                  <a:pt x="2449" y="583"/>
                </a:moveTo>
                <a:cubicBezTo>
                  <a:pt x="2408" y="583"/>
                  <a:pt x="2371" y="576"/>
                  <a:pt x="2339" y="563"/>
                </a:cubicBezTo>
                <a:cubicBezTo>
                  <a:pt x="2307" y="549"/>
                  <a:pt x="2281" y="529"/>
                  <a:pt x="2262" y="503"/>
                </a:cubicBezTo>
                <a:cubicBezTo>
                  <a:pt x="2243" y="476"/>
                  <a:pt x="2232" y="444"/>
                  <a:pt x="2231" y="407"/>
                </a:cubicBezTo>
                <a:cubicBezTo>
                  <a:pt x="2376" y="407"/>
                  <a:pt x="2376" y="407"/>
                  <a:pt x="2376" y="407"/>
                </a:cubicBezTo>
                <a:cubicBezTo>
                  <a:pt x="2378" y="428"/>
                  <a:pt x="2385" y="444"/>
                  <a:pt x="2397" y="455"/>
                </a:cubicBezTo>
                <a:cubicBezTo>
                  <a:pt x="2409" y="466"/>
                  <a:pt x="2425" y="472"/>
                  <a:pt x="2445" y="472"/>
                </a:cubicBezTo>
                <a:cubicBezTo>
                  <a:pt x="2465" y="472"/>
                  <a:pt x="2481" y="467"/>
                  <a:pt x="2492" y="458"/>
                </a:cubicBezTo>
                <a:cubicBezTo>
                  <a:pt x="2504" y="448"/>
                  <a:pt x="2510" y="435"/>
                  <a:pt x="2510" y="418"/>
                </a:cubicBezTo>
                <a:cubicBezTo>
                  <a:pt x="2510" y="404"/>
                  <a:pt x="2505" y="393"/>
                  <a:pt x="2496" y="383"/>
                </a:cubicBezTo>
                <a:cubicBezTo>
                  <a:pt x="2487" y="374"/>
                  <a:pt x="2475" y="367"/>
                  <a:pt x="2462" y="361"/>
                </a:cubicBezTo>
                <a:cubicBezTo>
                  <a:pt x="2448" y="355"/>
                  <a:pt x="2429" y="348"/>
                  <a:pt x="2404" y="340"/>
                </a:cubicBezTo>
                <a:cubicBezTo>
                  <a:pt x="2368" y="329"/>
                  <a:pt x="2339" y="318"/>
                  <a:pt x="2316" y="306"/>
                </a:cubicBezTo>
                <a:cubicBezTo>
                  <a:pt x="2294" y="295"/>
                  <a:pt x="2274" y="278"/>
                  <a:pt x="2258" y="256"/>
                </a:cubicBezTo>
                <a:cubicBezTo>
                  <a:pt x="2241" y="234"/>
                  <a:pt x="2233" y="205"/>
                  <a:pt x="2233" y="169"/>
                </a:cubicBezTo>
                <a:cubicBezTo>
                  <a:pt x="2233" y="116"/>
                  <a:pt x="2252" y="75"/>
                  <a:pt x="2289" y="45"/>
                </a:cubicBezTo>
                <a:cubicBezTo>
                  <a:pt x="2289" y="45"/>
                  <a:pt x="2289" y="45"/>
                  <a:pt x="2289" y="45"/>
                </a:cubicBezTo>
                <a:cubicBezTo>
                  <a:pt x="2327" y="15"/>
                  <a:pt x="2375" y="0"/>
                  <a:pt x="2436" y="0"/>
                </a:cubicBezTo>
                <a:cubicBezTo>
                  <a:pt x="2497" y="0"/>
                  <a:pt x="2547" y="15"/>
                  <a:pt x="2584" y="45"/>
                </a:cubicBezTo>
                <a:cubicBezTo>
                  <a:pt x="2622" y="75"/>
                  <a:pt x="2642" y="117"/>
                  <a:pt x="2645" y="170"/>
                </a:cubicBezTo>
                <a:cubicBezTo>
                  <a:pt x="2498" y="170"/>
                  <a:pt x="2498" y="170"/>
                  <a:pt x="2498" y="170"/>
                </a:cubicBezTo>
                <a:cubicBezTo>
                  <a:pt x="2497" y="152"/>
                  <a:pt x="2490" y="137"/>
                  <a:pt x="2478" y="127"/>
                </a:cubicBezTo>
                <a:cubicBezTo>
                  <a:pt x="2466" y="116"/>
                  <a:pt x="2450" y="111"/>
                  <a:pt x="2431" y="111"/>
                </a:cubicBezTo>
                <a:cubicBezTo>
                  <a:pt x="2415" y="111"/>
                  <a:pt x="2402" y="115"/>
                  <a:pt x="2392" y="124"/>
                </a:cubicBezTo>
                <a:cubicBezTo>
                  <a:pt x="2382" y="133"/>
                  <a:pt x="2377" y="146"/>
                  <a:pt x="2377" y="163"/>
                </a:cubicBezTo>
                <a:cubicBezTo>
                  <a:pt x="2377" y="181"/>
                  <a:pt x="2385" y="195"/>
                  <a:pt x="2402" y="206"/>
                </a:cubicBezTo>
                <a:cubicBezTo>
                  <a:pt x="2419" y="216"/>
                  <a:pt x="2445" y="227"/>
                  <a:pt x="2481" y="239"/>
                </a:cubicBezTo>
                <a:cubicBezTo>
                  <a:pt x="2517" y="251"/>
                  <a:pt x="2546" y="263"/>
                  <a:pt x="2569" y="275"/>
                </a:cubicBezTo>
                <a:cubicBezTo>
                  <a:pt x="2591" y="286"/>
                  <a:pt x="2611" y="303"/>
                  <a:pt x="2627" y="324"/>
                </a:cubicBezTo>
                <a:cubicBezTo>
                  <a:pt x="2644" y="346"/>
                  <a:pt x="2652" y="374"/>
                  <a:pt x="2652" y="408"/>
                </a:cubicBezTo>
                <a:cubicBezTo>
                  <a:pt x="2652" y="440"/>
                  <a:pt x="2644" y="470"/>
                  <a:pt x="2628" y="496"/>
                </a:cubicBezTo>
                <a:cubicBezTo>
                  <a:pt x="2611" y="523"/>
                  <a:pt x="2588" y="544"/>
                  <a:pt x="2557" y="559"/>
                </a:cubicBezTo>
                <a:cubicBezTo>
                  <a:pt x="2527" y="575"/>
                  <a:pt x="2489" y="583"/>
                  <a:pt x="2449" y="583"/>
                </a:cubicBezTo>
                <a:close/>
              </a:path>
            </a:pathLst>
          </a:custGeom>
          <a:gradFill>
            <a:gsLst>
              <a:gs pos="0">
                <a:srgbClr val="82A1E0"/>
              </a:gs>
              <a:gs pos="0">
                <a:srgbClr val="93DFEE"/>
              </a:gs>
              <a:gs pos="100000">
                <a:srgbClr val="9FE9A3"/>
              </a:gs>
            </a:gsLst>
            <a:lin ang="0" scaled="1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6" name="Frame 5">
            <a:extLst>
              <a:ext uri="{FF2B5EF4-FFF2-40B4-BE49-F238E27FC236}">
                <a16:creationId xmlns:a16="http://schemas.microsoft.com/office/drawing/2014/main" id="{8E13C757-9D01-C908-A0AD-A566FF4B9CBA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1184275" y="6035675"/>
            <a:ext cx="26988" cy="546100"/>
          </a:xfrm>
          <a:custGeom>
            <a:avLst/>
            <a:gdLst>
              <a:gd name="T0" fmla="*/ 42 w 84"/>
              <a:gd name="T1" fmla="*/ 0 h 1721"/>
              <a:gd name="T2" fmla="*/ 0 w 84"/>
              <a:gd name="T3" fmla="*/ 42 h 1721"/>
              <a:gd name="T4" fmla="*/ 0 w 84"/>
              <a:gd name="T5" fmla="*/ 1679 h 1721"/>
              <a:gd name="T6" fmla="*/ 42 w 84"/>
              <a:gd name="T7" fmla="*/ 1721 h 1721"/>
              <a:gd name="T8" fmla="*/ 84 w 84"/>
              <a:gd name="T9" fmla="*/ 1679 h 1721"/>
              <a:gd name="T10" fmla="*/ 84 w 84"/>
              <a:gd name="T11" fmla="*/ 42 h 1721"/>
              <a:gd name="T12" fmla="*/ 42 w 84"/>
              <a:gd name="T13" fmla="*/ 0 h 1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4" h="1721">
                <a:moveTo>
                  <a:pt x="42" y="0"/>
                </a:moveTo>
                <a:cubicBezTo>
                  <a:pt x="19" y="0"/>
                  <a:pt x="0" y="19"/>
                  <a:pt x="0" y="42"/>
                </a:cubicBezTo>
                <a:cubicBezTo>
                  <a:pt x="0" y="1679"/>
                  <a:pt x="0" y="1679"/>
                  <a:pt x="0" y="1679"/>
                </a:cubicBezTo>
                <a:cubicBezTo>
                  <a:pt x="0" y="1702"/>
                  <a:pt x="19" y="1721"/>
                  <a:pt x="42" y="1721"/>
                </a:cubicBezTo>
                <a:cubicBezTo>
                  <a:pt x="65" y="1721"/>
                  <a:pt x="84" y="1702"/>
                  <a:pt x="84" y="1679"/>
                </a:cubicBezTo>
                <a:cubicBezTo>
                  <a:pt x="84" y="42"/>
                  <a:pt x="84" y="42"/>
                  <a:pt x="84" y="42"/>
                </a:cubicBezTo>
                <a:cubicBezTo>
                  <a:pt x="84" y="19"/>
                  <a:pt x="65" y="0"/>
                  <a:pt x="42" y="0"/>
                </a:cubicBezTo>
              </a:path>
            </a:pathLst>
          </a:custGeom>
          <a:solidFill>
            <a:srgbClr val="93DF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4CC8ABDE-D7F5-76C6-1C65-57E05EF26BFE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7980363" y="3429000"/>
            <a:ext cx="4211638" cy="1571625"/>
          </a:xfrm>
          <a:custGeom>
            <a:avLst/>
            <a:gdLst>
              <a:gd name="T0" fmla="*/ 13268 w 13268"/>
              <a:gd name="T1" fmla="*/ 128 h 4948"/>
              <a:gd name="T2" fmla="*/ 13268 w 13268"/>
              <a:gd name="T3" fmla="*/ 4123 h 4948"/>
              <a:gd name="T4" fmla="*/ 12661 w 13268"/>
              <a:gd name="T5" fmla="*/ 4668 h 4948"/>
              <a:gd name="T6" fmla="*/ 11588 w 13268"/>
              <a:gd name="T7" fmla="*/ 4612 h 4948"/>
              <a:gd name="T8" fmla="*/ 11582 w 13268"/>
              <a:gd name="T9" fmla="*/ 3606 h 4948"/>
              <a:gd name="T10" fmla="*/ 10400 w 13268"/>
              <a:gd name="T11" fmla="*/ 4668 h 4948"/>
              <a:gd name="T12" fmla="*/ 9328 w 13268"/>
              <a:gd name="T13" fmla="*/ 4612 h 4948"/>
              <a:gd name="T14" fmla="*/ 9321 w 13268"/>
              <a:gd name="T15" fmla="*/ 3606 h 4948"/>
              <a:gd name="T16" fmla="*/ 8138 w 13268"/>
              <a:gd name="T17" fmla="*/ 4668 h 4948"/>
              <a:gd name="T18" fmla="*/ 7066 w 13268"/>
              <a:gd name="T19" fmla="*/ 4612 h 4948"/>
              <a:gd name="T20" fmla="*/ 7059 w 13268"/>
              <a:gd name="T21" fmla="*/ 3606 h 4948"/>
              <a:gd name="T22" fmla="*/ 5876 w 13268"/>
              <a:gd name="T23" fmla="*/ 4668 h 4948"/>
              <a:gd name="T24" fmla="*/ 4804 w 13268"/>
              <a:gd name="T25" fmla="*/ 4612 h 4948"/>
              <a:gd name="T26" fmla="*/ 4798 w 13268"/>
              <a:gd name="T27" fmla="*/ 3606 h 4948"/>
              <a:gd name="T28" fmla="*/ 3614 w 13268"/>
              <a:gd name="T29" fmla="*/ 4668 h 4948"/>
              <a:gd name="T30" fmla="*/ 2542 w 13268"/>
              <a:gd name="T31" fmla="*/ 4612 h 4948"/>
              <a:gd name="T32" fmla="*/ 2497 w 13268"/>
              <a:gd name="T33" fmla="*/ 3654 h 4948"/>
              <a:gd name="T34" fmla="*/ 2536 w 13268"/>
              <a:gd name="T35" fmla="*/ 3606 h 4948"/>
              <a:gd name="T36" fmla="*/ 1354 w 13268"/>
              <a:gd name="T37" fmla="*/ 4668 h 4948"/>
              <a:gd name="T38" fmla="*/ 281 w 13268"/>
              <a:gd name="T39" fmla="*/ 4612 h 4948"/>
              <a:gd name="T40" fmla="*/ 337 w 13268"/>
              <a:gd name="T41" fmla="*/ 3542 h 4948"/>
              <a:gd name="T42" fmla="*/ 3964 w 13268"/>
              <a:gd name="T43" fmla="*/ 280 h 4948"/>
              <a:gd name="T44" fmla="*/ 5037 w 13268"/>
              <a:gd name="T45" fmla="*/ 336 h 4948"/>
              <a:gd name="T46" fmla="*/ 5044 w 13268"/>
              <a:gd name="T47" fmla="*/ 1342 h 4948"/>
              <a:gd name="T48" fmla="*/ 6226 w 13268"/>
              <a:gd name="T49" fmla="*/ 280 h 4948"/>
              <a:gd name="T50" fmla="*/ 7298 w 13268"/>
              <a:gd name="T51" fmla="*/ 336 h 4948"/>
              <a:gd name="T52" fmla="*/ 7304 w 13268"/>
              <a:gd name="T53" fmla="*/ 1342 h 4948"/>
              <a:gd name="T54" fmla="*/ 8487 w 13268"/>
              <a:gd name="T55" fmla="*/ 280 h 4948"/>
              <a:gd name="T56" fmla="*/ 9560 w 13268"/>
              <a:gd name="T57" fmla="*/ 336 h 4948"/>
              <a:gd name="T58" fmla="*/ 9566 w 13268"/>
              <a:gd name="T59" fmla="*/ 1342 h 4948"/>
              <a:gd name="T60" fmla="*/ 10749 w 13268"/>
              <a:gd name="T61" fmla="*/ 280 h 4948"/>
              <a:gd name="T62" fmla="*/ 11822 w 13268"/>
              <a:gd name="T63" fmla="*/ 336 h 4948"/>
              <a:gd name="T64" fmla="*/ 11828 w 13268"/>
              <a:gd name="T65" fmla="*/ 1342 h 4948"/>
              <a:gd name="T66" fmla="*/ 13010 w 13268"/>
              <a:gd name="T67" fmla="*/ 280 h 4948"/>
              <a:gd name="T68" fmla="*/ 13268 w 13268"/>
              <a:gd name="T69" fmla="*/ 128 h 49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268" h="4948">
                <a:moveTo>
                  <a:pt x="13268" y="128"/>
                </a:moveTo>
                <a:cubicBezTo>
                  <a:pt x="13268" y="4123"/>
                  <a:pt x="13268" y="4123"/>
                  <a:pt x="13268" y="4123"/>
                </a:cubicBezTo>
                <a:cubicBezTo>
                  <a:pt x="12661" y="4668"/>
                  <a:pt x="12661" y="4668"/>
                  <a:pt x="12661" y="4668"/>
                </a:cubicBezTo>
                <a:cubicBezTo>
                  <a:pt x="12349" y="4948"/>
                  <a:pt x="11869" y="4924"/>
                  <a:pt x="11588" y="4612"/>
                </a:cubicBezTo>
                <a:cubicBezTo>
                  <a:pt x="11328" y="4323"/>
                  <a:pt x="11332" y="3890"/>
                  <a:pt x="11582" y="3606"/>
                </a:cubicBezTo>
                <a:cubicBezTo>
                  <a:pt x="10400" y="4668"/>
                  <a:pt x="10400" y="4668"/>
                  <a:pt x="10400" y="4668"/>
                </a:cubicBezTo>
                <a:cubicBezTo>
                  <a:pt x="10088" y="4948"/>
                  <a:pt x="9608" y="4924"/>
                  <a:pt x="9328" y="4612"/>
                </a:cubicBezTo>
                <a:cubicBezTo>
                  <a:pt x="9067" y="4323"/>
                  <a:pt x="9071" y="3890"/>
                  <a:pt x="9321" y="3606"/>
                </a:cubicBezTo>
                <a:cubicBezTo>
                  <a:pt x="8138" y="4668"/>
                  <a:pt x="8138" y="4668"/>
                  <a:pt x="8138" y="4668"/>
                </a:cubicBezTo>
                <a:cubicBezTo>
                  <a:pt x="7826" y="4948"/>
                  <a:pt x="7346" y="4924"/>
                  <a:pt x="7066" y="4612"/>
                </a:cubicBezTo>
                <a:cubicBezTo>
                  <a:pt x="6805" y="4323"/>
                  <a:pt x="6809" y="3890"/>
                  <a:pt x="7059" y="3606"/>
                </a:cubicBezTo>
                <a:cubicBezTo>
                  <a:pt x="5876" y="4668"/>
                  <a:pt x="5876" y="4668"/>
                  <a:pt x="5876" y="4668"/>
                </a:cubicBezTo>
                <a:cubicBezTo>
                  <a:pt x="5564" y="4948"/>
                  <a:pt x="5084" y="4924"/>
                  <a:pt x="4804" y="4612"/>
                </a:cubicBezTo>
                <a:cubicBezTo>
                  <a:pt x="4543" y="4323"/>
                  <a:pt x="4547" y="3890"/>
                  <a:pt x="4798" y="3606"/>
                </a:cubicBezTo>
                <a:cubicBezTo>
                  <a:pt x="3614" y="4668"/>
                  <a:pt x="3614" y="4668"/>
                  <a:pt x="3614" y="4668"/>
                </a:cubicBezTo>
                <a:cubicBezTo>
                  <a:pt x="3302" y="4948"/>
                  <a:pt x="2822" y="4924"/>
                  <a:pt x="2542" y="4612"/>
                </a:cubicBezTo>
                <a:cubicBezTo>
                  <a:pt x="2296" y="4339"/>
                  <a:pt x="2286" y="3937"/>
                  <a:pt x="2497" y="3654"/>
                </a:cubicBezTo>
                <a:cubicBezTo>
                  <a:pt x="2509" y="3637"/>
                  <a:pt x="2522" y="3621"/>
                  <a:pt x="2536" y="3606"/>
                </a:cubicBezTo>
                <a:cubicBezTo>
                  <a:pt x="1354" y="4668"/>
                  <a:pt x="1354" y="4668"/>
                  <a:pt x="1354" y="4668"/>
                </a:cubicBezTo>
                <a:cubicBezTo>
                  <a:pt x="1042" y="4948"/>
                  <a:pt x="561" y="4924"/>
                  <a:pt x="281" y="4612"/>
                </a:cubicBezTo>
                <a:cubicBezTo>
                  <a:pt x="0" y="4301"/>
                  <a:pt x="25" y="3822"/>
                  <a:pt x="337" y="3542"/>
                </a:cubicBezTo>
                <a:cubicBezTo>
                  <a:pt x="3964" y="280"/>
                  <a:pt x="3964" y="280"/>
                  <a:pt x="3964" y="280"/>
                </a:cubicBezTo>
                <a:cubicBezTo>
                  <a:pt x="4276" y="0"/>
                  <a:pt x="4757" y="25"/>
                  <a:pt x="5037" y="336"/>
                </a:cubicBezTo>
                <a:cubicBezTo>
                  <a:pt x="5298" y="625"/>
                  <a:pt x="5294" y="1058"/>
                  <a:pt x="5044" y="1342"/>
                </a:cubicBezTo>
                <a:cubicBezTo>
                  <a:pt x="6226" y="280"/>
                  <a:pt x="6226" y="280"/>
                  <a:pt x="6226" y="280"/>
                </a:cubicBezTo>
                <a:cubicBezTo>
                  <a:pt x="6538" y="0"/>
                  <a:pt x="7018" y="25"/>
                  <a:pt x="7298" y="336"/>
                </a:cubicBezTo>
                <a:cubicBezTo>
                  <a:pt x="7558" y="625"/>
                  <a:pt x="7555" y="1058"/>
                  <a:pt x="7304" y="1342"/>
                </a:cubicBezTo>
                <a:cubicBezTo>
                  <a:pt x="8487" y="280"/>
                  <a:pt x="8487" y="280"/>
                  <a:pt x="8487" y="280"/>
                </a:cubicBezTo>
                <a:cubicBezTo>
                  <a:pt x="8799" y="0"/>
                  <a:pt x="9280" y="25"/>
                  <a:pt x="9560" y="336"/>
                </a:cubicBezTo>
                <a:cubicBezTo>
                  <a:pt x="9820" y="625"/>
                  <a:pt x="9817" y="1058"/>
                  <a:pt x="9566" y="1342"/>
                </a:cubicBezTo>
                <a:cubicBezTo>
                  <a:pt x="10749" y="280"/>
                  <a:pt x="10749" y="280"/>
                  <a:pt x="10749" y="280"/>
                </a:cubicBezTo>
                <a:cubicBezTo>
                  <a:pt x="11061" y="0"/>
                  <a:pt x="11542" y="25"/>
                  <a:pt x="11822" y="336"/>
                </a:cubicBezTo>
                <a:cubicBezTo>
                  <a:pt x="12082" y="625"/>
                  <a:pt x="12079" y="1058"/>
                  <a:pt x="11828" y="1342"/>
                </a:cubicBezTo>
                <a:cubicBezTo>
                  <a:pt x="13010" y="280"/>
                  <a:pt x="13010" y="280"/>
                  <a:pt x="13010" y="280"/>
                </a:cubicBezTo>
                <a:cubicBezTo>
                  <a:pt x="13088" y="210"/>
                  <a:pt x="13176" y="160"/>
                  <a:pt x="13268" y="128"/>
                </a:cubicBezTo>
                <a:close/>
              </a:path>
            </a:pathLst>
          </a:custGeom>
          <a:solidFill>
            <a:srgbClr val="93DFE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8" name="Frame 7">
            <a:extLst>
              <a:ext uri="{FF2B5EF4-FFF2-40B4-BE49-F238E27FC236}">
                <a16:creationId xmlns:a16="http://schemas.microsoft.com/office/drawing/2014/main" id="{932A91EA-43A5-2EB3-4DAB-75ADD69C934E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7602538" y="4065588"/>
            <a:ext cx="4589463" cy="2030413"/>
          </a:xfrm>
          <a:custGeom>
            <a:avLst/>
            <a:gdLst>
              <a:gd name="T0" fmla="*/ 13891 w 14458"/>
              <a:gd name="T1" fmla="*/ 362 h 6395"/>
              <a:gd name="T2" fmla="*/ 14458 w 14458"/>
              <a:gd name="T3" fmla="*/ 115 h 6395"/>
              <a:gd name="T4" fmla="*/ 14458 w 14458"/>
              <a:gd name="T5" fmla="*/ 5117 h 6395"/>
              <a:gd name="T6" fmla="*/ 13440 w 14458"/>
              <a:gd name="T7" fmla="*/ 6033 h 6395"/>
              <a:gd name="T8" fmla="*/ 12452 w 14458"/>
              <a:gd name="T9" fmla="*/ 6227 h 6395"/>
              <a:gd name="T10" fmla="*/ 12420 w 14458"/>
              <a:gd name="T11" fmla="*/ 6215 h 6395"/>
              <a:gd name="T12" fmla="*/ 12054 w 14458"/>
              <a:gd name="T13" fmla="*/ 5961 h 6395"/>
              <a:gd name="T14" fmla="*/ 12045 w 14458"/>
              <a:gd name="T15" fmla="*/ 4660 h 6395"/>
              <a:gd name="T16" fmla="*/ 10516 w 14458"/>
              <a:gd name="T17" fmla="*/ 6033 h 6395"/>
              <a:gd name="T18" fmla="*/ 9358 w 14458"/>
              <a:gd name="T19" fmla="*/ 6147 h 6395"/>
              <a:gd name="T20" fmla="*/ 9353 w 14458"/>
              <a:gd name="T21" fmla="*/ 6144 h 6395"/>
              <a:gd name="T22" fmla="*/ 9130 w 14458"/>
              <a:gd name="T23" fmla="*/ 5961 h 6395"/>
              <a:gd name="T24" fmla="*/ 9122 w 14458"/>
              <a:gd name="T25" fmla="*/ 4660 h 6395"/>
              <a:gd name="T26" fmla="*/ 7594 w 14458"/>
              <a:gd name="T27" fmla="*/ 6033 h 6395"/>
              <a:gd name="T28" fmla="*/ 6303 w 14458"/>
              <a:gd name="T29" fmla="*/ 6053 h 6395"/>
              <a:gd name="T30" fmla="*/ 6207 w 14458"/>
              <a:gd name="T31" fmla="*/ 5961 h 6395"/>
              <a:gd name="T32" fmla="*/ 6199 w 14458"/>
              <a:gd name="T33" fmla="*/ 4660 h 6395"/>
              <a:gd name="T34" fmla="*/ 4670 w 14458"/>
              <a:gd name="T35" fmla="*/ 6033 h 6395"/>
              <a:gd name="T36" fmla="*/ 3284 w 14458"/>
              <a:gd name="T37" fmla="*/ 5961 h 6395"/>
              <a:gd name="T38" fmla="*/ 3276 w 14458"/>
              <a:gd name="T39" fmla="*/ 4660 h 6395"/>
              <a:gd name="T40" fmla="*/ 1748 w 14458"/>
              <a:gd name="T41" fmla="*/ 6033 h 6395"/>
              <a:gd name="T42" fmla="*/ 362 w 14458"/>
              <a:gd name="T43" fmla="*/ 5961 h 6395"/>
              <a:gd name="T44" fmla="*/ 434 w 14458"/>
              <a:gd name="T45" fmla="*/ 4577 h 6395"/>
              <a:gd name="T46" fmla="*/ 3687 w 14458"/>
              <a:gd name="T47" fmla="*/ 1653 h 6395"/>
              <a:gd name="T48" fmla="*/ 5122 w 14458"/>
              <a:gd name="T49" fmla="*/ 362 h 6395"/>
              <a:gd name="T50" fmla="*/ 6509 w 14458"/>
              <a:gd name="T51" fmla="*/ 434 h 6395"/>
              <a:gd name="T52" fmla="*/ 6517 w 14458"/>
              <a:gd name="T53" fmla="*/ 1735 h 6395"/>
              <a:gd name="T54" fmla="*/ 8044 w 14458"/>
              <a:gd name="T55" fmla="*/ 362 h 6395"/>
              <a:gd name="T56" fmla="*/ 9431 w 14458"/>
              <a:gd name="T57" fmla="*/ 434 h 6395"/>
              <a:gd name="T58" fmla="*/ 9439 w 14458"/>
              <a:gd name="T59" fmla="*/ 1735 h 6395"/>
              <a:gd name="T60" fmla="*/ 10968 w 14458"/>
              <a:gd name="T61" fmla="*/ 362 h 6395"/>
              <a:gd name="T62" fmla="*/ 12354 w 14458"/>
              <a:gd name="T63" fmla="*/ 434 h 6395"/>
              <a:gd name="T64" fmla="*/ 12362 w 14458"/>
              <a:gd name="T65" fmla="*/ 1735 h 6395"/>
              <a:gd name="T66" fmla="*/ 13891 w 14458"/>
              <a:gd name="T67" fmla="*/ 362 h 63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4458" h="6395">
                <a:moveTo>
                  <a:pt x="13891" y="362"/>
                </a:moveTo>
                <a:cubicBezTo>
                  <a:pt x="14055" y="215"/>
                  <a:pt x="14254" y="133"/>
                  <a:pt x="14458" y="115"/>
                </a:cubicBezTo>
                <a:cubicBezTo>
                  <a:pt x="14458" y="5117"/>
                  <a:pt x="14458" y="5117"/>
                  <a:pt x="14458" y="5117"/>
                </a:cubicBezTo>
                <a:cubicBezTo>
                  <a:pt x="13440" y="6033"/>
                  <a:pt x="13440" y="6033"/>
                  <a:pt x="13440" y="6033"/>
                </a:cubicBezTo>
                <a:cubicBezTo>
                  <a:pt x="13162" y="6282"/>
                  <a:pt x="12781" y="6345"/>
                  <a:pt x="12452" y="6227"/>
                </a:cubicBezTo>
                <a:cubicBezTo>
                  <a:pt x="12441" y="6224"/>
                  <a:pt x="12430" y="6220"/>
                  <a:pt x="12420" y="6215"/>
                </a:cubicBezTo>
                <a:cubicBezTo>
                  <a:pt x="12284" y="6162"/>
                  <a:pt x="12158" y="6077"/>
                  <a:pt x="12054" y="5961"/>
                </a:cubicBezTo>
                <a:cubicBezTo>
                  <a:pt x="11717" y="5587"/>
                  <a:pt x="11722" y="5027"/>
                  <a:pt x="12045" y="4660"/>
                </a:cubicBezTo>
                <a:cubicBezTo>
                  <a:pt x="10516" y="6033"/>
                  <a:pt x="10516" y="6033"/>
                  <a:pt x="10516" y="6033"/>
                </a:cubicBezTo>
                <a:cubicBezTo>
                  <a:pt x="10189" y="6327"/>
                  <a:pt x="9718" y="6361"/>
                  <a:pt x="9358" y="6147"/>
                </a:cubicBezTo>
                <a:cubicBezTo>
                  <a:pt x="9356" y="6146"/>
                  <a:pt x="9354" y="6145"/>
                  <a:pt x="9353" y="6144"/>
                </a:cubicBezTo>
                <a:cubicBezTo>
                  <a:pt x="9272" y="6095"/>
                  <a:pt x="9197" y="6034"/>
                  <a:pt x="9130" y="5961"/>
                </a:cubicBezTo>
                <a:cubicBezTo>
                  <a:pt x="8794" y="5587"/>
                  <a:pt x="8798" y="5027"/>
                  <a:pt x="9122" y="4660"/>
                </a:cubicBezTo>
                <a:cubicBezTo>
                  <a:pt x="7594" y="6033"/>
                  <a:pt x="7594" y="6033"/>
                  <a:pt x="7594" y="6033"/>
                </a:cubicBezTo>
                <a:cubicBezTo>
                  <a:pt x="7224" y="6365"/>
                  <a:pt x="6672" y="6365"/>
                  <a:pt x="6303" y="6053"/>
                </a:cubicBezTo>
                <a:cubicBezTo>
                  <a:pt x="6270" y="6025"/>
                  <a:pt x="6238" y="5994"/>
                  <a:pt x="6207" y="5961"/>
                </a:cubicBezTo>
                <a:cubicBezTo>
                  <a:pt x="5870" y="5587"/>
                  <a:pt x="5875" y="5027"/>
                  <a:pt x="6199" y="4660"/>
                </a:cubicBezTo>
                <a:cubicBezTo>
                  <a:pt x="4670" y="6033"/>
                  <a:pt x="4670" y="6033"/>
                  <a:pt x="4670" y="6033"/>
                </a:cubicBezTo>
                <a:cubicBezTo>
                  <a:pt x="4267" y="6395"/>
                  <a:pt x="3646" y="6363"/>
                  <a:pt x="3284" y="5961"/>
                </a:cubicBezTo>
                <a:cubicBezTo>
                  <a:pt x="2948" y="5587"/>
                  <a:pt x="2952" y="5027"/>
                  <a:pt x="3276" y="4660"/>
                </a:cubicBezTo>
                <a:cubicBezTo>
                  <a:pt x="1748" y="6033"/>
                  <a:pt x="1748" y="6033"/>
                  <a:pt x="1748" y="6033"/>
                </a:cubicBezTo>
                <a:cubicBezTo>
                  <a:pt x="1345" y="6395"/>
                  <a:pt x="724" y="6363"/>
                  <a:pt x="362" y="5961"/>
                </a:cubicBezTo>
                <a:cubicBezTo>
                  <a:pt x="0" y="5558"/>
                  <a:pt x="31" y="4939"/>
                  <a:pt x="434" y="4577"/>
                </a:cubicBezTo>
                <a:cubicBezTo>
                  <a:pt x="3687" y="1653"/>
                  <a:pt x="3687" y="1653"/>
                  <a:pt x="3687" y="1653"/>
                </a:cubicBezTo>
                <a:cubicBezTo>
                  <a:pt x="5122" y="362"/>
                  <a:pt x="5122" y="362"/>
                  <a:pt x="5122" y="362"/>
                </a:cubicBezTo>
                <a:cubicBezTo>
                  <a:pt x="5526" y="0"/>
                  <a:pt x="6146" y="31"/>
                  <a:pt x="6509" y="434"/>
                </a:cubicBezTo>
                <a:cubicBezTo>
                  <a:pt x="6845" y="807"/>
                  <a:pt x="6841" y="1367"/>
                  <a:pt x="6517" y="1735"/>
                </a:cubicBezTo>
                <a:cubicBezTo>
                  <a:pt x="8044" y="362"/>
                  <a:pt x="8044" y="362"/>
                  <a:pt x="8044" y="362"/>
                </a:cubicBezTo>
                <a:cubicBezTo>
                  <a:pt x="8448" y="0"/>
                  <a:pt x="9068" y="31"/>
                  <a:pt x="9431" y="434"/>
                </a:cubicBezTo>
                <a:cubicBezTo>
                  <a:pt x="9767" y="807"/>
                  <a:pt x="9763" y="1367"/>
                  <a:pt x="9439" y="1735"/>
                </a:cubicBezTo>
                <a:cubicBezTo>
                  <a:pt x="10968" y="362"/>
                  <a:pt x="10968" y="362"/>
                  <a:pt x="10968" y="362"/>
                </a:cubicBezTo>
                <a:cubicBezTo>
                  <a:pt x="11371" y="0"/>
                  <a:pt x="11992" y="31"/>
                  <a:pt x="12354" y="434"/>
                </a:cubicBezTo>
                <a:cubicBezTo>
                  <a:pt x="12690" y="807"/>
                  <a:pt x="12686" y="1367"/>
                  <a:pt x="12362" y="1735"/>
                </a:cubicBezTo>
                <a:lnTo>
                  <a:pt x="13891" y="36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sp>
        <p:nvSpPr>
          <p:cNvPr id="9" name="Frame 8">
            <a:extLst>
              <a:ext uri="{FF2B5EF4-FFF2-40B4-BE49-F238E27FC236}">
                <a16:creationId xmlns:a16="http://schemas.microsoft.com/office/drawing/2014/main" id="{16DA8A3D-E427-C85F-15B5-78A455A56AF2}"/>
              </a:ext>
            </a:extLst>
          </p:cNvPr>
          <p:cNvSpPr>
            <a:spLocks noSelect="1"/>
          </p:cNvSpPr>
          <p:nvPr userDrawn="1"/>
        </p:nvSpPr>
        <p:spPr bwMode="auto">
          <a:xfrm>
            <a:off x="9520238" y="5211763"/>
            <a:ext cx="2671763" cy="1092200"/>
          </a:xfrm>
          <a:custGeom>
            <a:avLst/>
            <a:gdLst>
              <a:gd name="T0" fmla="*/ 8414 w 8414"/>
              <a:gd name="T1" fmla="*/ 763 h 3440"/>
              <a:gd name="T2" fmla="*/ 8414 w 8414"/>
              <a:gd name="T3" fmla="*/ 3380 h 3440"/>
              <a:gd name="T4" fmla="*/ 8058 w 8414"/>
              <a:gd name="T5" fmla="*/ 3207 h 3440"/>
              <a:gd name="T6" fmla="*/ 8054 w 8414"/>
              <a:gd name="T7" fmla="*/ 2507 h 3440"/>
              <a:gd name="T8" fmla="*/ 7232 w 8414"/>
              <a:gd name="T9" fmla="*/ 3246 h 3440"/>
              <a:gd name="T10" fmla="*/ 6486 w 8414"/>
              <a:gd name="T11" fmla="*/ 3207 h 3440"/>
              <a:gd name="T12" fmla="*/ 6408 w 8414"/>
              <a:gd name="T13" fmla="*/ 2614 h 3440"/>
              <a:gd name="T14" fmla="*/ 6482 w 8414"/>
              <a:gd name="T15" fmla="*/ 2507 h 3440"/>
              <a:gd name="T16" fmla="*/ 6376 w 8414"/>
              <a:gd name="T17" fmla="*/ 2602 h 3440"/>
              <a:gd name="T18" fmla="*/ 5659 w 8414"/>
              <a:gd name="T19" fmla="*/ 3246 h 3440"/>
              <a:gd name="T20" fmla="*/ 4913 w 8414"/>
              <a:gd name="T21" fmla="*/ 3207 h 3440"/>
              <a:gd name="T22" fmla="*/ 4909 w 8414"/>
              <a:gd name="T23" fmla="*/ 2507 h 3440"/>
              <a:gd name="T24" fmla="*/ 4086 w 8414"/>
              <a:gd name="T25" fmla="*/ 3246 h 3440"/>
              <a:gd name="T26" fmla="*/ 3340 w 8414"/>
              <a:gd name="T27" fmla="*/ 3207 h 3440"/>
              <a:gd name="T28" fmla="*/ 3314 w 8414"/>
              <a:gd name="T29" fmla="*/ 2534 h 3440"/>
              <a:gd name="T30" fmla="*/ 3336 w 8414"/>
              <a:gd name="T31" fmla="*/ 2507 h 3440"/>
              <a:gd name="T32" fmla="*/ 3309 w 8414"/>
              <a:gd name="T33" fmla="*/ 2531 h 3440"/>
              <a:gd name="T34" fmla="*/ 2514 w 8414"/>
              <a:gd name="T35" fmla="*/ 3246 h 3440"/>
              <a:gd name="T36" fmla="*/ 1768 w 8414"/>
              <a:gd name="T37" fmla="*/ 3207 h 3440"/>
              <a:gd name="T38" fmla="*/ 1763 w 8414"/>
              <a:gd name="T39" fmla="*/ 2507 h 3440"/>
              <a:gd name="T40" fmla="*/ 941 w 8414"/>
              <a:gd name="T41" fmla="*/ 3246 h 3440"/>
              <a:gd name="T42" fmla="*/ 196 w 8414"/>
              <a:gd name="T43" fmla="*/ 3207 h 3440"/>
              <a:gd name="T44" fmla="*/ 234 w 8414"/>
              <a:gd name="T45" fmla="*/ 2462 h 3440"/>
              <a:gd name="T46" fmla="*/ 259 w 8414"/>
              <a:gd name="T47" fmla="*/ 2440 h 3440"/>
              <a:gd name="T48" fmla="*/ 2757 w 8414"/>
              <a:gd name="T49" fmla="*/ 194 h 3440"/>
              <a:gd name="T50" fmla="*/ 3503 w 8414"/>
              <a:gd name="T51" fmla="*/ 234 h 3440"/>
              <a:gd name="T52" fmla="*/ 3507 w 8414"/>
              <a:gd name="T53" fmla="*/ 933 h 3440"/>
              <a:gd name="T54" fmla="*/ 4329 w 8414"/>
              <a:gd name="T55" fmla="*/ 194 h 3440"/>
              <a:gd name="T56" fmla="*/ 5075 w 8414"/>
              <a:gd name="T57" fmla="*/ 234 h 3440"/>
              <a:gd name="T58" fmla="*/ 5079 w 8414"/>
              <a:gd name="T59" fmla="*/ 933 h 3440"/>
              <a:gd name="T60" fmla="*/ 5902 w 8414"/>
              <a:gd name="T61" fmla="*/ 194 h 3440"/>
              <a:gd name="T62" fmla="*/ 6648 w 8414"/>
              <a:gd name="T63" fmla="*/ 234 h 3440"/>
              <a:gd name="T64" fmla="*/ 6652 w 8414"/>
              <a:gd name="T65" fmla="*/ 933 h 3440"/>
              <a:gd name="T66" fmla="*/ 7474 w 8414"/>
              <a:gd name="T67" fmla="*/ 194 h 3440"/>
              <a:gd name="T68" fmla="*/ 8220 w 8414"/>
              <a:gd name="T69" fmla="*/ 234 h 3440"/>
              <a:gd name="T70" fmla="*/ 8224 w 8414"/>
              <a:gd name="T71" fmla="*/ 933 h 3440"/>
              <a:gd name="T72" fmla="*/ 8414 w 8414"/>
              <a:gd name="T73" fmla="*/ 763 h 3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8414" h="3440">
                <a:moveTo>
                  <a:pt x="8414" y="763"/>
                </a:moveTo>
                <a:cubicBezTo>
                  <a:pt x="8414" y="3380"/>
                  <a:pt x="8414" y="3380"/>
                  <a:pt x="8414" y="3380"/>
                </a:cubicBezTo>
                <a:cubicBezTo>
                  <a:pt x="8282" y="3371"/>
                  <a:pt x="8153" y="3313"/>
                  <a:pt x="8058" y="3207"/>
                </a:cubicBezTo>
                <a:cubicBezTo>
                  <a:pt x="7877" y="3006"/>
                  <a:pt x="7879" y="2705"/>
                  <a:pt x="8054" y="2507"/>
                </a:cubicBezTo>
                <a:cubicBezTo>
                  <a:pt x="7232" y="3246"/>
                  <a:pt x="7232" y="3246"/>
                  <a:pt x="7232" y="3246"/>
                </a:cubicBezTo>
                <a:cubicBezTo>
                  <a:pt x="7015" y="3440"/>
                  <a:pt x="6681" y="3423"/>
                  <a:pt x="6486" y="3207"/>
                </a:cubicBezTo>
                <a:cubicBezTo>
                  <a:pt x="6335" y="3040"/>
                  <a:pt x="6312" y="2803"/>
                  <a:pt x="6408" y="2614"/>
                </a:cubicBezTo>
                <a:cubicBezTo>
                  <a:pt x="6428" y="2576"/>
                  <a:pt x="6452" y="2540"/>
                  <a:pt x="6482" y="2507"/>
                </a:cubicBezTo>
                <a:cubicBezTo>
                  <a:pt x="6376" y="2602"/>
                  <a:pt x="6376" y="2602"/>
                  <a:pt x="6376" y="2602"/>
                </a:cubicBezTo>
                <a:cubicBezTo>
                  <a:pt x="5659" y="3246"/>
                  <a:pt x="5659" y="3246"/>
                  <a:pt x="5659" y="3246"/>
                </a:cubicBezTo>
                <a:cubicBezTo>
                  <a:pt x="5442" y="3440"/>
                  <a:pt x="5108" y="3423"/>
                  <a:pt x="4913" y="3207"/>
                </a:cubicBezTo>
                <a:cubicBezTo>
                  <a:pt x="4732" y="3006"/>
                  <a:pt x="4734" y="2705"/>
                  <a:pt x="4909" y="2507"/>
                </a:cubicBezTo>
                <a:cubicBezTo>
                  <a:pt x="4086" y="3246"/>
                  <a:pt x="4086" y="3246"/>
                  <a:pt x="4086" y="3246"/>
                </a:cubicBezTo>
                <a:cubicBezTo>
                  <a:pt x="3869" y="3440"/>
                  <a:pt x="3535" y="3423"/>
                  <a:pt x="3340" y="3207"/>
                </a:cubicBezTo>
                <a:cubicBezTo>
                  <a:pt x="3167" y="3015"/>
                  <a:pt x="3162" y="2732"/>
                  <a:pt x="3314" y="2534"/>
                </a:cubicBezTo>
                <a:cubicBezTo>
                  <a:pt x="3321" y="2525"/>
                  <a:pt x="3328" y="2516"/>
                  <a:pt x="3336" y="2507"/>
                </a:cubicBezTo>
                <a:cubicBezTo>
                  <a:pt x="3309" y="2531"/>
                  <a:pt x="3309" y="2531"/>
                  <a:pt x="3309" y="2531"/>
                </a:cubicBezTo>
                <a:cubicBezTo>
                  <a:pt x="2514" y="3246"/>
                  <a:pt x="2514" y="3246"/>
                  <a:pt x="2514" y="3246"/>
                </a:cubicBezTo>
                <a:cubicBezTo>
                  <a:pt x="2296" y="3440"/>
                  <a:pt x="1962" y="3423"/>
                  <a:pt x="1768" y="3207"/>
                </a:cubicBezTo>
                <a:cubicBezTo>
                  <a:pt x="1586" y="3006"/>
                  <a:pt x="1589" y="2705"/>
                  <a:pt x="1763" y="2507"/>
                </a:cubicBezTo>
                <a:cubicBezTo>
                  <a:pt x="941" y="3246"/>
                  <a:pt x="941" y="3246"/>
                  <a:pt x="941" y="3246"/>
                </a:cubicBezTo>
                <a:cubicBezTo>
                  <a:pt x="724" y="3440"/>
                  <a:pt x="390" y="3423"/>
                  <a:pt x="196" y="3207"/>
                </a:cubicBezTo>
                <a:cubicBezTo>
                  <a:pt x="0" y="2990"/>
                  <a:pt x="18" y="2657"/>
                  <a:pt x="234" y="2462"/>
                </a:cubicBezTo>
                <a:cubicBezTo>
                  <a:pt x="259" y="2440"/>
                  <a:pt x="259" y="2440"/>
                  <a:pt x="259" y="2440"/>
                </a:cubicBezTo>
                <a:cubicBezTo>
                  <a:pt x="2757" y="194"/>
                  <a:pt x="2757" y="194"/>
                  <a:pt x="2757" y="194"/>
                </a:cubicBezTo>
                <a:cubicBezTo>
                  <a:pt x="2974" y="0"/>
                  <a:pt x="3308" y="17"/>
                  <a:pt x="3503" y="234"/>
                </a:cubicBezTo>
                <a:cubicBezTo>
                  <a:pt x="3684" y="434"/>
                  <a:pt x="3681" y="736"/>
                  <a:pt x="3507" y="933"/>
                </a:cubicBezTo>
                <a:cubicBezTo>
                  <a:pt x="4329" y="194"/>
                  <a:pt x="4329" y="194"/>
                  <a:pt x="4329" y="194"/>
                </a:cubicBezTo>
                <a:cubicBezTo>
                  <a:pt x="4546" y="0"/>
                  <a:pt x="4880" y="17"/>
                  <a:pt x="5075" y="234"/>
                </a:cubicBezTo>
                <a:cubicBezTo>
                  <a:pt x="5256" y="434"/>
                  <a:pt x="5253" y="736"/>
                  <a:pt x="5079" y="933"/>
                </a:cubicBezTo>
                <a:cubicBezTo>
                  <a:pt x="5902" y="194"/>
                  <a:pt x="5902" y="194"/>
                  <a:pt x="5902" y="194"/>
                </a:cubicBezTo>
                <a:cubicBezTo>
                  <a:pt x="6118" y="0"/>
                  <a:pt x="6452" y="17"/>
                  <a:pt x="6648" y="234"/>
                </a:cubicBezTo>
                <a:cubicBezTo>
                  <a:pt x="6828" y="434"/>
                  <a:pt x="6826" y="736"/>
                  <a:pt x="6652" y="933"/>
                </a:cubicBezTo>
                <a:cubicBezTo>
                  <a:pt x="7474" y="194"/>
                  <a:pt x="7474" y="194"/>
                  <a:pt x="7474" y="194"/>
                </a:cubicBezTo>
                <a:cubicBezTo>
                  <a:pt x="7691" y="0"/>
                  <a:pt x="8025" y="17"/>
                  <a:pt x="8220" y="234"/>
                </a:cubicBezTo>
                <a:cubicBezTo>
                  <a:pt x="8401" y="434"/>
                  <a:pt x="8399" y="736"/>
                  <a:pt x="8224" y="933"/>
                </a:cubicBezTo>
                <a:lnTo>
                  <a:pt x="8414" y="763"/>
                </a:lnTo>
                <a:close/>
              </a:path>
            </a:pathLst>
          </a:custGeom>
          <a:solidFill>
            <a:srgbClr val="9FE9A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825601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Alleen titel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 (JU-Free)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[Titel]</a:t>
            </a:r>
          </a:p>
        </p:txBody>
      </p:sp>
      <p:sp>
        <p:nvSpPr>
          <p:cNvPr id="8" name="Slide Number Placeholder 2 (JU-Free)">
            <a:extLst>
              <a:ext uri="{FF2B5EF4-FFF2-40B4-BE49-F238E27FC236}">
                <a16:creationId xmlns:a16="http://schemas.microsoft.com/office/drawing/2014/main" id="{3C0267E9-96D7-851F-3F3B-BD310B63C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3" name="Frame 3{PHJU} (JU-Free)">
            <a:extLst>
              <a:ext uri="{FF2B5EF4-FFF2-40B4-BE49-F238E27FC236}">
                <a16:creationId xmlns:a16="http://schemas.microsoft.com/office/drawing/2014/main" id="{5E0FCD09-C126-557F-4B75-43B24CFAA990}"/>
              </a:ext>
            </a:extLst>
          </p:cNvPr>
          <p:cNvSpPr>
            <a:spLocks noGrp="1" noChangeAspect="1"/>
          </p:cNvSpPr>
          <p:nvPr>
            <p:ph type="body" idx="1000" hasCustomPrompt="1"/>
          </p:nvPr>
        </p:nvSpPr>
        <p:spPr bwMode="auto">
          <a:xfrm>
            <a:off x="9140400" y="5492300"/>
            <a:ext cx="3052574" cy="972000"/>
          </a:xfrm>
          <a:custGeom>
            <a:avLst/>
            <a:gdLst>
              <a:gd name="T0" fmla="*/ 5866 w 6882"/>
              <a:gd name="T1" fmla="*/ 124 h 2192"/>
              <a:gd name="T2" fmla="*/ 5333 w 6882"/>
              <a:gd name="T3" fmla="*/ 594 h 2192"/>
              <a:gd name="T4" fmla="*/ 5330 w 6882"/>
              <a:gd name="T5" fmla="*/ 148 h 2192"/>
              <a:gd name="T6" fmla="*/ 4847 w 6882"/>
              <a:gd name="T7" fmla="*/ 124 h 2192"/>
              <a:gd name="T8" fmla="*/ 4313 w 6882"/>
              <a:gd name="T9" fmla="*/ 594 h 2192"/>
              <a:gd name="T10" fmla="*/ 4311 w 6882"/>
              <a:gd name="T11" fmla="*/ 148 h 2192"/>
              <a:gd name="T12" fmla="*/ 3827 w 6882"/>
              <a:gd name="T13" fmla="*/ 124 h 2192"/>
              <a:gd name="T14" fmla="*/ 3293 w 6882"/>
              <a:gd name="T15" fmla="*/ 594 h 2192"/>
              <a:gd name="T16" fmla="*/ 3291 w 6882"/>
              <a:gd name="T17" fmla="*/ 148 h 2192"/>
              <a:gd name="T18" fmla="*/ 2807 w 6882"/>
              <a:gd name="T19" fmla="*/ 124 h 2192"/>
              <a:gd name="T20" fmla="*/ 2274 w 6882"/>
              <a:gd name="T21" fmla="*/ 594 h 2192"/>
              <a:gd name="T22" fmla="*/ 2271 w 6882"/>
              <a:gd name="T23" fmla="*/ 148 h 2192"/>
              <a:gd name="T24" fmla="*/ 1787 w 6882"/>
              <a:gd name="T25" fmla="*/ 124 h 2192"/>
              <a:gd name="T26" fmla="*/ 152 w 6882"/>
              <a:gd name="T27" fmla="*/ 1569 h 2192"/>
              <a:gd name="T28" fmla="*/ 127 w 6882"/>
              <a:gd name="T29" fmla="*/ 2043 h 2192"/>
              <a:gd name="T30" fmla="*/ 610 w 6882"/>
              <a:gd name="T31" fmla="*/ 2068 h 2192"/>
              <a:gd name="T32" fmla="*/ 1143 w 6882"/>
              <a:gd name="T33" fmla="*/ 1597 h 2192"/>
              <a:gd name="T34" fmla="*/ 1146 w 6882"/>
              <a:gd name="T35" fmla="*/ 2043 h 2192"/>
              <a:gd name="T36" fmla="*/ 1630 w 6882"/>
              <a:gd name="T37" fmla="*/ 2068 h 2192"/>
              <a:gd name="T38" fmla="*/ 2163 w 6882"/>
              <a:gd name="T39" fmla="*/ 1597 h 2192"/>
              <a:gd name="T40" fmla="*/ 2166 w 6882"/>
              <a:gd name="T41" fmla="*/ 2043 h 2192"/>
              <a:gd name="T42" fmla="*/ 2650 w 6882"/>
              <a:gd name="T43" fmla="*/ 2068 h 2192"/>
              <a:gd name="T44" fmla="*/ 3183 w 6882"/>
              <a:gd name="T45" fmla="*/ 1597 h 2192"/>
              <a:gd name="T46" fmla="*/ 3186 w 6882"/>
              <a:gd name="T47" fmla="*/ 2043 h 2192"/>
              <a:gd name="T48" fmla="*/ 3669 w 6882"/>
              <a:gd name="T49" fmla="*/ 2068 h 2192"/>
              <a:gd name="T50" fmla="*/ 4203 w 6882"/>
              <a:gd name="T51" fmla="*/ 1597 h 2192"/>
              <a:gd name="T52" fmla="*/ 4206 w 6882"/>
              <a:gd name="T53" fmla="*/ 2043 h 2192"/>
              <a:gd name="T54" fmla="*/ 4689 w 6882"/>
              <a:gd name="T55" fmla="*/ 2068 h 2192"/>
              <a:gd name="T56" fmla="*/ 5222 w 6882"/>
              <a:gd name="T57" fmla="*/ 1597 h 2192"/>
              <a:gd name="T58" fmla="*/ 5225 w 6882"/>
              <a:gd name="T59" fmla="*/ 2043 h 2192"/>
              <a:gd name="T60" fmla="*/ 5709 w 6882"/>
              <a:gd name="T61" fmla="*/ 2068 h 2192"/>
              <a:gd name="T62" fmla="*/ 6242 w 6882"/>
              <a:gd name="T63" fmla="*/ 1597 h 2192"/>
              <a:gd name="T64" fmla="*/ 6245 w 6882"/>
              <a:gd name="T65" fmla="*/ 2043 h 2192"/>
              <a:gd name="T66" fmla="*/ 6728 w 6882"/>
              <a:gd name="T67" fmla="*/ 2068 h 2192"/>
              <a:gd name="T68" fmla="*/ 6882 w 6882"/>
              <a:gd name="T69" fmla="*/ 1932 h 2192"/>
              <a:gd name="T70" fmla="*/ 6882 w 6882"/>
              <a:gd name="T71" fmla="*/ 128 h 2192"/>
              <a:gd name="T72" fmla="*/ 6354 w 6882"/>
              <a:gd name="T73" fmla="*/ 594 h 2192"/>
              <a:gd name="T74" fmla="*/ 6351 w 6882"/>
              <a:gd name="T75" fmla="*/ 148 h 2192"/>
              <a:gd name="T76" fmla="*/ 6095 w 6882"/>
              <a:gd name="T77" fmla="*/ 37 h 2192"/>
              <a:gd name="T78" fmla="*/ 5866 w 6882"/>
              <a:gd name="T79" fmla="*/ 124 h 2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882" h="2192">
                <a:moveTo>
                  <a:pt x="5866" y="124"/>
                </a:moveTo>
                <a:cubicBezTo>
                  <a:pt x="5333" y="594"/>
                  <a:pt x="5333" y="594"/>
                  <a:pt x="5333" y="594"/>
                </a:cubicBezTo>
                <a:cubicBezTo>
                  <a:pt x="5446" y="468"/>
                  <a:pt x="5448" y="276"/>
                  <a:pt x="5330" y="148"/>
                </a:cubicBezTo>
                <a:cubicBezTo>
                  <a:pt x="5204" y="10"/>
                  <a:pt x="4987" y="0"/>
                  <a:pt x="4847" y="124"/>
                </a:cubicBezTo>
                <a:cubicBezTo>
                  <a:pt x="4313" y="594"/>
                  <a:pt x="4313" y="594"/>
                  <a:pt x="4313" y="594"/>
                </a:cubicBezTo>
                <a:cubicBezTo>
                  <a:pt x="4426" y="468"/>
                  <a:pt x="4428" y="276"/>
                  <a:pt x="4311" y="148"/>
                </a:cubicBezTo>
                <a:cubicBezTo>
                  <a:pt x="4184" y="10"/>
                  <a:pt x="3968" y="0"/>
                  <a:pt x="3827" y="124"/>
                </a:cubicBezTo>
                <a:cubicBezTo>
                  <a:pt x="3293" y="594"/>
                  <a:pt x="3293" y="594"/>
                  <a:pt x="3293" y="594"/>
                </a:cubicBezTo>
                <a:cubicBezTo>
                  <a:pt x="3406" y="468"/>
                  <a:pt x="3408" y="276"/>
                  <a:pt x="3291" y="148"/>
                </a:cubicBezTo>
                <a:cubicBezTo>
                  <a:pt x="3164" y="10"/>
                  <a:pt x="2948" y="0"/>
                  <a:pt x="2807" y="124"/>
                </a:cubicBezTo>
                <a:cubicBezTo>
                  <a:pt x="2274" y="594"/>
                  <a:pt x="2274" y="594"/>
                  <a:pt x="2274" y="594"/>
                </a:cubicBezTo>
                <a:cubicBezTo>
                  <a:pt x="2387" y="468"/>
                  <a:pt x="2389" y="276"/>
                  <a:pt x="2271" y="148"/>
                </a:cubicBezTo>
                <a:cubicBezTo>
                  <a:pt x="2145" y="10"/>
                  <a:pt x="1928" y="0"/>
                  <a:pt x="1787" y="124"/>
                </a:cubicBezTo>
                <a:cubicBezTo>
                  <a:pt x="152" y="1569"/>
                  <a:pt x="152" y="1569"/>
                  <a:pt x="152" y="1569"/>
                </a:cubicBezTo>
                <a:cubicBezTo>
                  <a:pt x="11" y="1693"/>
                  <a:pt x="0" y="1905"/>
                  <a:pt x="127" y="2043"/>
                </a:cubicBezTo>
                <a:cubicBezTo>
                  <a:pt x="253" y="2181"/>
                  <a:pt x="469" y="2192"/>
                  <a:pt x="610" y="2068"/>
                </a:cubicBezTo>
                <a:cubicBezTo>
                  <a:pt x="1143" y="1597"/>
                  <a:pt x="1143" y="1597"/>
                  <a:pt x="1143" y="1597"/>
                </a:cubicBezTo>
                <a:cubicBezTo>
                  <a:pt x="1030" y="1723"/>
                  <a:pt x="1029" y="1915"/>
                  <a:pt x="1146" y="2043"/>
                </a:cubicBezTo>
                <a:cubicBezTo>
                  <a:pt x="1272" y="2181"/>
                  <a:pt x="1489" y="2192"/>
                  <a:pt x="1630" y="2068"/>
                </a:cubicBezTo>
                <a:cubicBezTo>
                  <a:pt x="2163" y="1597"/>
                  <a:pt x="2163" y="1597"/>
                  <a:pt x="2163" y="1597"/>
                </a:cubicBezTo>
                <a:cubicBezTo>
                  <a:pt x="2050" y="1723"/>
                  <a:pt x="2048" y="1915"/>
                  <a:pt x="2166" y="2043"/>
                </a:cubicBezTo>
                <a:cubicBezTo>
                  <a:pt x="2292" y="2181"/>
                  <a:pt x="2509" y="2192"/>
                  <a:pt x="2650" y="2068"/>
                </a:cubicBezTo>
                <a:cubicBezTo>
                  <a:pt x="3183" y="1597"/>
                  <a:pt x="3183" y="1597"/>
                  <a:pt x="3183" y="1597"/>
                </a:cubicBezTo>
                <a:cubicBezTo>
                  <a:pt x="3070" y="1723"/>
                  <a:pt x="3068" y="1915"/>
                  <a:pt x="3186" y="2043"/>
                </a:cubicBezTo>
                <a:cubicBezTo>
                  <a:pt x="3312" y="2181"/>
                  <a:pt x="3529" y="2192"/>
                  <a:pt x="3669" y="2068"/>
                </a:cubicBezTo>
                <a:cubicBezTo>
                  <a:pt x="4203" y="1597"/>
                  <a:pt x="4203" y="1597"/>
                  <a:pt x="4203" y="1597"/>
                </a:cubicBezTo>
                <a:cubicBezTo>
                  <a:pt x="4090" y="1723"/>
                  <a:pt x="4088" y="1915"/>
                  <a:pt x="4206" y="2043"/>
                </a:cubicBezTo>
                <a:cubicBezTo>
                  <a:pt x="4332" y="2181"/>
                  <a:pt x="4549" y="2192"/>
                  <a:pt x="4689" y="2068"/>
                </a:cubicBezTo>
                <a:cubicBezTo>
                  <a:pt x="5222" y="1597"/>
                  <a:pt x="5222" y="1597"/>
                  <a:pt x="5222" y="1597"/>
                </a:cubicBezTo>
                <a:cubicBezTo>
                  <a:pt x="5109" y="1723"/>
                  <a:pt x="5108" y="1915"/>
                  <a:pt x="5225" y="2043"/>
                </a:cubicBezTo>
                <a:cubicBezTo>
                  <a:pt x="5352" y="2181"/>
                  <a:pt x="5568" y="2192"/>
                  <a:pt x="5709" y="2068"/>
                </a:cubicBezTo>
                <a:cubicBezTo>
                  <a:pt x="6242" y="1597"/>
                  <a:pt x="6242" y="1597"/>
                  <a:pt x="6242" y="1597"/>
                </a:cubicBezTo>
                <a:cubicBezTo>
                  <a:pt x="6129" y="1723"/>
                  <a:pt x="6127" y="1915"/>
                  <a:pt x="6245" y="2043"/>
                </a:cubicBezTo>
                <a:cubicBezTo>
                  <a:pt x="6371" y="2181"/>
                  <a:pt x="6588" y="2192"/>
                  <a:pt x="6728" y="2068"/>
                </a:cubicBezTo>
                <a:cubicBezTo>
                  <a:pt x="6882" y="1932"/>
                  <a:pt x="6882" y="1932"/>
                  <a:pt x="6882" y="1932"/>
                </a:cubicBezTo>
                <a:cubicBezTo>
                  <a:pt x="6882" y="128"/>
                  <a:pt x="6882" y="128"/>
                  <a:pt x="6882" y="128"/>
                </a:cubicBezTo>
                <a:cubicBezTo>
                  <a:pt x="6354" y="594"/>
                  <a:pt x="6354" y="594"/>
                  <a:pt x="6354" y="594"/>
                </a:cubicBezTo>
                <a:cubicBezTo>
                  <a:pt x="6467" y="468"/>
                  <a:pt x="6468" y="276"/>
                  <a:pt x="6351" y="148"/>
                </a:cubicBezTo>
                <a:cubicBezTo>
                  <a:pt x="6282" y="75"/>
                  <a:pt x="6189" y="37"/>
                  <a:pt x="6095" y="37"/>
                </a:cubicBezTo>
                <a:cubicBezTo>
                  <a:pt x="6014" y="37"/>
                  <a:pt x="5932" y="66"/>
                  <a:pt x="5866" y="124"/>
                </a:cubicBezTo>
              </a:path>
            </a:pathLst>
          </a:custGeom>
          <a:gradFill flip="none" rotWithShape="1">
            <a:gsLst>
              <a:gs pos="0">
                <a:srgbClr val="73A1E2"/>
              </a:gs>
              <a:gs pos="23000">
                <a:schemeClr val="accent2"/>
              </a:gs>
              <a:gs pos="0">
                <a:srgbClr val="82A1E0"/>
              </a:gs>
              <a:gs pos="100000">
                <a:schemeClr val="accent1"/>
              </a:gs>
            </a:gsLst>
            <a:lin ang="0" scaled="1"/>
            <a:tileRect/>
          </a:gradFill>
          <a:ln w="0" cap="flat" cmpd="sng" algn="ctr">
            <a:solidFill>
              <a:prstClr val="black">
                <a:alpha val="0"/>
              </a:prstClr>
            </a:solidFill>
            <a:prstDash val="solid"/>
            <a:round/>
            <a:headEnd type="none" w="med" len="med"/>
            <a:tailEnd type="none" w="med" len="med"/>
          </a:ln>
        </p:spPr>
        <p:txBody>
          <a:bodyPr rot="0" vert="horz" wrap="square" lIns="0" tIns="0" rIns="0" bIns="0" anchor="t" anchorCtr="0" upright="1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65000"/>
              <a:buFontTx/>
              <a:buNone/>
              <a:defRPr sz="330">
                <a:latin typeface="Arial" panose="020B0604020202020204" pitchFamily="34" charset="0"/>
              </a:defRPr>
            </a:lvl1pPr>
          </a:lstStyle>
          <a:p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2421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Leeg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 (JU-Free)">
            <a:extLst>
              <a:ext uri="{FF2B5EF4-FFF2-40B4-BE49-F238E27FC236}">
                <a16:creationId xmlns:a16="http://schemas.microsoft.com/office/drawing/2014/main" id="{EADE378C-E452-218C-15AC-6680FA638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" name="Frame 2{PHJU} (JU-Free)">
            <a:extLst>
              <a:ext uri="{FF2B5EF4-FFF2-40B4-BE49-F238E27FC236}">
                <a16:creationId xmlns:a16="http://schemas.microsoft.com/office/drawing/2014/main" id="{0B4B6D68-EFFC-4D8B-6844-EB10435357EA}"/>
              </a:ext>
            </a:extLst>
          </p:cNvPr>
          <p:cNvSpPr>
            <a:spLocks noGrp="1" noChangeAspect="1"/>
          </p:cNvSpPr>
          <p:nvPr>
            <p:ph type="body" idx="1000" hasCustomPrompt="1"/>
          </p:nvPr>
        </p:nvSpPr>
        <p:spPr bwMode="auto">
          <a:xfrm>
            <a:off x="9140400" y="5492300"/>
            <a:ext cx="3052574" cy="972000"/>
          </a:xfrm>
          <a:custGeom>
            <a:avLst/>
            <a:gdLst>
              <a:gd name="T0" fmla="*/ 5866 w 6882"/>
              <a:gd name="T1" fmla="*/ 124 h 2192"/>
              <a:gd name="T2" fmla="*/ 5333 w 6882"/>
              <a:gd name="T3" fmla="*/ 594 h 2192"/>
              <a:gd name="T4" fmla="*/ 5330 w 6882"/>
              <a:gd name="T5" fmla="*/ 148 h 2192"/>
              <a:gd name="T6" fmla="*/ 4847 w 6882"/>
              <a:gd name="T7" fmla="*/ 124 h 2192"/>
              <a:gd name="T8" fmla="*/ 4313 w 6882"/>
              <a:gd name="T9" fmla="*/ 594 h 2192"/>
              <a:gd name="T10" fmla="*/ 4311 w 6882"/>
              <a:gd name="T11" fmla="*/ 148 h 2192"/>
              <a:gd name="T12" fmla="*/ 3827 w 6882"/>
              <a:gd name="T13" fmla="*/ 124 h 2192"/>
              <a:gd name="T14" fmla="*/ 3293 w 6882"/>
              <a:gd name="T15" fmla="*/ 594 h 2192"/>
              <a:gd name="T16" fmla="*/ 3291 w 6882"/>
              <a:gd name="T17" fmla="*/ 148 h 2192"/>
              <a:gd name="T18" fmla="*/ 2807 w 6882"/>
              <a:gd name="T19" fmla="*/ 124 h 2192"/>
              <a:gd name="T20" fmla="*/ 2274 w 6882"/>
              <a:gd name="T21" fmla="*/ 594 h 2192"/>
              <a:gd name="T22" fmla="*/ 2271 w 6882"/>
              <a:gd name="T23" fmla="*/ 148 h 2192"/>
              <a:gd name="T24" fmla="*/ 1787 w 6882"/>
              <a:gd name="T25" fmla="*/ 124 h 2192"/>
              <a:gd name="T26" fmla="*/ 152 w 6882"/>
              <a:gd name="T27" fmla="*/ 1569 h 2192"/>
              <a:gd name="T28" fmla="*/ 127 w 6882"/>
              <a:gd name="T29" fmla="*/ 2043 h 2192"/>
              <a:gd name="T30" fmla="*/ 610 w 6882"/>
              <a:gd name="T31" fmla="*/ 2068 h 2192"/>
              <a:gd name="T32" fmla="*/ 1143 w 6882"/>
              <a:gd name="T33" fmla="*/ 1597 h 2192"/>
              <a:gd name="T34" fmla="*/ 1146 w 6882"/>
              <a:gd name="T35" fmla="*/ 2043 h 2192"/>
              <a:gd name="T36" fmla="*/ 1630 w 6882"/>
              <a:gd name="T37" fmla="*/ 2068 h 2192"/>
              <a:gd name="T38" fmla="*/ 2163 w 6882"/>
              <a:gd name="T39" fmla="*/ 1597 h 2192"/>
              <a:gd name="T40" fmla="*/ 2166 w 6882"/>
              <a:gd name="T41" fmla="*/ 2043 h 2192"/>
              <a:gd name="T42" fmla="*/ 2650 w 6882"/>
              <a:gd name="T43" fmla="*/ 2068 h 2192"/>
              <a:gd name="T44" fmla="*/ 3183 w 6882"/>
              <a:gd name="T45" fmla="*/ 1597 h 2192"/>
              <a:gd name="T46" fmla="*/ 3186 w 6882"/>
              <a:gd name="T47" fmla="*/ 2043 h 2192"/>
              <a:gd name="T48" fmla="*/ 3669 w 6882"/>
              <a:gd name="T49" fmla="*/ 2068 h 2192"/>
              <a:gd name="T50" fmla="*/ 4203 w 6882"/>
              <a:gd name="T51" fmla="*/ 1597 h 2192"/>
              <a:gd name="T52" fmla="*/ 4206 w 6882"/>
              <a:gd name="T53" fmla="*/ 2043 h 2192"/>
              <a:gd name="T54" fmla="*/ 4689 w 6882"/>
              <a:gd name="T55" fmla="*/ 2068 h 2192"/>
              <a:gd name="T56" fmla="*/ 5222 w 6882"/>
              <a:gd name="T57" fmla="*/ 1597 h 2192"/>
              <a:gd name="T58" fmla="*/ 5225 w 6882"/>
              <a:gd name="T59" fmla="*/ 2043 h 2192"/>
              <a:gd name="T60" fmla="*/ 5709 w 6882"/>
              <a:gd name="T61" fmla="*/ 2068 h 2192"/>
              <a:gd name="T62" fmla="*/ 6242 w 6882"/>
              <a:gd name="T63" fmla="*/ 1597 h 2192"/>
              <a:gd name="T64" fmla="*/ 6245 w 6882"/>
              <a:gd name="T65" fmla="*/ 2043 h 2192"/>
              <a:gd name="T66" fmla="*/ 6728 w 6882"/>
              <a:gd name="T67" fmla="*/ 2068 h 2192"/>
              <a:gd name="T68" fmla="*/ 6882 w 6882"/>
              <a:gd name="T69" fmla="*/ 1932 h 2192"/>
              <a:gd name="T70" fmla="*/ 6882 w 6882"/>
              <a:gd name="T71" fmla="*/ 128 h 2192"/>
              <a:gd name="T72" fmla="*/ 6354 w 6882"/>
              <a:gd name="T73" fmla="*/ 594 h 2192"/>
              <a:gd name="T74" fmla="*/ 6351 w 6882"/>
              <a:gd name="T75" fmla="*/ 148 h 2192"/>
              <a:gd name="T76" fmla="*/ 6095 w 6882"/>
              <a:gd name="T77" fmla="*/ 37 h 2192"/>
              <a:gd name="T78" fmla="*/ 5866 w 6882"/>
              <a:gd name="T79" fmla="*/ 124 h 2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882" h="2192">
                <a:moveTo>
                  <a:pt x="5866" y="124"/>
                </a:moveTo>
                <a:cubicBezTo>
                  <a:pt x="5333" y="594"/>
                  <a:pt x="5333" y="594"/>
                  <a:pt x="5333" y="594"/>
                </a:cubicBezTo>
                <a:cubicBezTo>
                  <a:pt x="5446" y="468"/>
                  <a:pt x="5448" y="276"/>
                  <a:pt x="5330" y="148"/>
                </a:cubicBezTo>
                <a:cubicBezTo>
                  <a:pt x="5204" y="10"/>
                  <a:pt x="4987" y="0"/>
                  <a:pt x="4847" y="124"/>
                </a:cubicBezTo>
                <a:cubicBezTo>
                  <a:pt x="4313" y="594"/>
                  <a:pt x="4313" y="594"/>
                  <a:pt x="4313" y="594"/>
                </a:cubicBezTo>
                <a:cubicBezTo>
                  <a:pt x="4426" y="468"/>
                  <a:pt x="4428" y="276"/>
                  <a:pt x="4311" y="148"/>
                </a:cubicBezTo>
                <a:cubicBezTo>
                  <a:pt x="4184" y="10"/>
                  <a:pt x="3968" y="0"/>
                  <a:pt x="3827" y="124"/>
                </a:cubicBezTo>
                <a:cubicBezTo>
                  <a:pt x="3293" y="594"/>
                  <a:pt x="3293" y="594"/>
                  <a:pt x="3293" y="594"/>
                </a:cubicBezTo>
                <a:cubicBezTo>
                  <a:pt x="3406" y="468"/>
                  <a:pt x="3408" y="276"/>
                  <a:pt x="3291" y="148"/>
                </a:cubicBezTo>
                <a:cubicBezTo>
                  <a:pt x="3164" y="10"/>
                  <a:pt x="2948" y="0"/>
                  <a:pt x="2807" y="124"/>
                </a:cubicBezTo>
                <a:cubicBezTo>
                  <a:pt x="2274" y="594"/>
                  <a:pt x="2274" y="594"/>
                  <a:pt x="2274" y="594"/>
                </a:cubicBezTo>
                <a:cubicBezTo>
                  <a:pt x="2387" y="468"/>
                  <a:pt x="2389" y="276"/>
                  <a:pt x="2271" y="148"/>
                </a:cubicBezTo>
                <a:cubicBezTo>
                  <a:pt x="2145" y="10"/>
                  <a:pt x="1928" y="0"/>
                  <a:pt x="1787" y="124"/>
                </a:cubicBezTo>
                <a:cubicBezTo>
                  <a:pt x="152" y="1569"/>
                  <a:pt x="152" y="1569"/>
                  <a:pt x="152" y="1569"/>
                </a:cubicBezTo>
                <a:cubicBezTo>
                  <a:pt x="11" y="1693"/>
                  <a:pt x="0" y="1905"/>
                  <a:pt x="127" y="2043"/>
                </a:cubicBezTo>
                <a:cubicBezTo>
                  <a:pt x="253" y="2181"/>
                  <a:pt x="469" y="2192"/>
                  <a:pt x="610" y="2068"/>
                </a:cubicBezTo>
                <a:cubicBezTo>
                  <a:pt x="1143" y="1597"/>
                  <a:pt x="1143" y="1597"/>
                  <a:pt x="1143" y="1597"/>
                </a:cubicBezTo>
                <a:cubicBezTo>
                  <a:pt x="1030" y="1723"/>
                  <a:pt x="1029" y="1915"/>
                  <a:pt x="1146" y="2043"/>
                </a:cubicBezTo>
                <a:cubicBezTo>
                  <a:pt x="1272" y="2181"/>
                  <a:pt x="1489" y="2192"/>
                  <a:pt x="1630" y="2068"/>
                </a:cubicBezTo>
                <a:cubicBezTo>
                  <a:pt x="2163" y="1597"/>
                  <a:pt x="2163" y="1597"/>
                  <a:pt x="2163" y="1597"/>
                </a:cubicBezTo>
                <a:cubicBezTo>
                  <a:pt x="2050" y="1723"/>
                  <a:pt x="2048" y="1915"/>
                  <a:pt x="2166" y="2043"/>
                </a:cubicBezTo>
                <a:cubicBezTo>
                  <a:pt x="2292" y="2181"/>
                  <a:pt x="2509" y="2192"/>
                  <a:pt x="2650" y="2068"/>
                </a:cubicBezTo>
                <a:cubicBezTo>
                  <a:pt x="3183" y="1597"/>
                  <a:pt x="3183" y="1597"/>
                  <a:pt x="3183" y="1597"/>
                </a:cubicBezTo>
                <a:cubicBezTo>
                  <a:pt x="3070" y="1723"/>
                  <a:pt x="3068" y="1915"/>
                  <a:pt x="3186" y="2043"/>
                </a:cubicBezTo>
                <a:cubicBezTo>
                  <a:pt x="3312" y="2181"/>
                  <a:pt x="3529" y="2192"/>
                  <a:pt x="3669" y="2068"/>
                </a:cubicBezTo>
                <a:cubicBezTo>
                  <a:pt x="4203" y="1597"/>
                  <a:pt x="4203" y="1597"/>
                  <a:pt x="4203" y="1597"/>
                </a:cubicBezTo>
                <a:cubicBezTo>
                  <a:pt x="4090" y="1723"/>
                  <a:pt x="4088" y="1915"/>
                  <a:pt x="4206" y="2043"/>
                </a:cubicBezTo>
                <a:cubicBezTo>
                  <a:pt x="4332" y="2181"/>
                  <a:pt x="4549" y="2192"/>
                  <a:pt x="4689" y="2068"/>
                </a:cubicBezTo>
                <a:cubicBezTo>
                  <a:pt x="5222" y="1597"/>
                  <a:pt x="5222" y="1597"/>
                  <a:pt x="5222" y="1597"/>
                </a:cubicBezTo>
                <a:cubicBezTo>
                  <a:pt x="5109" y="1723"/>
                  <a:pt x="5108" y="1915"/>
                  <a:pt x="5225" y="2043"/>
                </a:cubicBezTo>
                <a:cubicBezTo>
                  <a:pt x="5352" y="2181"/>
                  <a:pt x="5568" y="2192"/>
                  <a:pt x="5709" y="2068"/>
                </a:cubicBezTo>
                <a:cubicBezTo>
                  <a:pt x="6242" y="1597"/>
                  <a:pt x="6242" y="1597"/>
                  <a:pt x="6242" y="1597"/>
                </a:cubicBezTo>
                <a:cubicBezTo>
                  <a:pt x="6129" y="1723"/>
                  <a:pt x="6127" y="1915"/>
                  <a:pt x="6245" y="2043"/>
                </a:cubicBezTo>
                <a:cubicBezTo>
                  <a:pt x="6371" y="2181"/>
                  <a:pt x="6588" y="2192"/>
                  <a:pt x="6728" y="2068"/>
                </a:cubicBezTo>
                <a:cubicBezTo>
                  <a:pt x="6882" y="1932"/>
                  <a:pt x="6882" y="1932"/>
                  <a:pt x="6882" y="1932"/>
                </a:cubicBezTo>
                <a:cubicBezTo>
                  <a:pt x="6882" y="128"/>
                  <a:pt x="6882" y="128"/>
                  <a:pt x="6882" y="128"/>
                </a:cubicBezTo>
                <a:cubicBezTo>
                  <a:pt x="6354" y="594"/>
                  <a:pt x="6354" y="594"/>
                  <a:pt x="6354" y="594"/>
                </a:cubicBezTo>
                <a:cubicBezTo>
                  <a:pt x="6467" y="468"/>
                  <a:pt x="6468" y="276"/>
                  <a:pt x="6351" y="148"/>
                </a:cubicBezTo>
                <a:cubicBezTo>
                  <a:pt x="6282" y="75"/>
                  <a:pt x="6189" y="37"/>
                  <a:pt x="6095" y="37"/>
                </a:cubicBezTo>
                <a:cubicBezTo>
                  <a:pt x="6014" y="37"/>
                  <a:pt x="5932" y="66"/>
                  <a:pt x="5866" y="124"/>
                </a:cubicBezTo>
              </a:path>
            </a:pathLst>
          </a:custGeom>
          <a:gradFill flip="none" rotWithShape="1">
            <a:gsLst>
              <a:gs pos="0">
                <a:srgbClr val="73A1E2"/>
              </a:gs>
              <a:gs pos="23000">
                <a:schemeClr val="accent2"/>
              </a:gs>
              <a:gs pos="0">
                <a:srgbClr val="82A1E0"/>
              </a:gs>
              <a:gs pos="100000">
                <a:schemeClr val="accent1"/>
              </a:gs>
            </a:gsLst>
            <a:lin ang="0" scaled="1"/>
            <a:tileRect/>
          </a:gradFill>
          <a:ln w="0" cap="flat" cmpd="sng" algn="ctr">
            <a:solidFill>
              <a:prstClr val="black">
                <a:alpha val="0"/>
              </a:prstClr>
            </a:solidFill>
            <a:prstDash val="solid"/>
            <a:round/>
            <a:headEnd type="none" w="med" len="med"/>
            <a:tailEnd type="none" w="med" len="med"/>
          </a:ln>
        </p:spPr>
        <p:txBody>
          <a:bodyPr rot="0" vert="horz" wrap="square" lIns="0" tIns="0" rIns="0" bIns="0" anchor="t" anchorCtr="0" upright="1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65000"/>
              <a:buFontTx/>
              <a:buNone/>
              <a:defRPr sz="330">
                <a:latin typeface="Arial" panose="020B0604020202020204" pitchFamily="34" charset="0"/>
              </a:defRPr>
            </a:lvl1pPr>
          </a:lstStyle>
          <a:p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7714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el en objec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 (JU-Free)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[Titel]</a:t>
            </a:r>
          </a:p>
        </p:txBody>
      </p:sp>
      <p:sp>
        <p:nvSpPr>
          <p:cNvPr id="3" name="Tijdelijke aanduiding voor inhoud 2[PHJU] (JU-Free)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nl-NL" dirty="0"/>
              <a:t>[Typ tekst of klik op een pictogram om een object in te voegen]</a:t>
            </a:r>
          </a:p>
        </p:txBody>
      </p:sp>
      <p:sp>
        <p:nvSpPr>
          <p:cNvPr id="10" name="Slide Number Placeholder 3 (JU-Free)">
            <a:extLst>
              <a:ext uri="{FF2B5EF4-FFF2-40B4-BE49-F238E27FC236}">
                <a16:creationId xmlns:a16="http://schemas.microsoft.com/office/drawing/2014/main" id="{CA723C41-DFCE-B067-BBD8-F326FA894CDD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4" name="Frame 4{PHJU} (JU-Free)">
            <a:extLst>
              <a:ext uri="{FF2B5EF4-FFF2-40B4-BE49-F238E27FC236}">
                <a16:creationId xmlns:a16="http://schemas.microsoft.com/office/drawing/2014/main" id="{6A35BE28-6488-03C9-FCC5-29B98B008443}"/>
              </a:ext>
            </a:extLst>
          </p:cNvPr>
          <p:cNvSpPr>
            <a:spLocks noGrp="1" noChangeAspect="1"/>
          </p:cNvSpPr>
          <p:nvPr userDrawn="1">
            <p:ph type="body" idx="1000" hasCustomPrompt="1"/>
          </p:nvPr>
        </p:nvSpPr>
        <p:spPr bwMode="auto">
          <a:xfrm>
            <a:off x="9140400" y="5492300"/>
            <a:ext cx="3052574" cy="972000"/>
          </a:xfrm>
          <a:custGeom>
            <a:avLst/>
            <a:gdLst>
              <a:gd name="T0" fmla="*/ 5866 w 6882"/>
              <a:gd name="T1" fmla="*/ 124 h 2192"/>
              <a:gd name="T2" fmla="*/ 5333 w 6882"/>
              <a:gd name="T3" fmla="*/ 594 h 2192"/>
              <a:gd name="T4" fmla="*/ 5330 w 6882"/>
              <a:gd name="T5" fmla="*/ 148 h 2192"/>
              <a:gd name="T6" fmla="*/ 4847 w 6882"/>
              <a:gd name="T7" fmla="*/ 124 h 2192"/>
              <a:gd name="T8" fmla="*/ 4313 w 6882"/>
              <a:gd name="T9" fmla="*/ 594 h 2192"/>
              <a:gd name="T10" fmla="*/ 4311 w 6882"/>
              <a:gd name="T11" fmla="*/ 148 h 2192"/>
              <a:gd name="T12" fmla="*/ 3827 w 6882"/>
              <a:gd name="T13" fmla="*/ 124 h 2192"/>
              <a:gd name="T14" fmla="*/ 3293 w 6882"/>
              <a:gd name="T15" fmla="*/ 594 h 2192"/>
              <a:gd name="T16" fmla="*/ 3291 w 6882"/>
              <a:gd name="T17" fmla="*/ 148 h 2192"/>
              <a:gd name="T18" fmla="*/ 2807 w 6882"/>
              <a:gd name="T19" fmla="*/ 124 h 2192"/>
              <a:gd name="T20" fmla="*/ 2274 w 6882"/>
              <a:gd name="T21" fmla="*/ 594 h 2192"/>
              <a:gd name="T22" fmla="*/ 2271 w 6882"/>
              <a:gd name="T23" fmla="*/ 148 h 2192"/>
              <a:gd name="T24" fmla="*/ 1787 w 6882"/>
              <a:gd name="T25" fmla="*/ 124 h 2192"/>
              <a:gd name="T26" fmla="*/ 152 w 6882"/>
              <a:gd name="T27" fmla="*/ 1569 h 2192"/>
              <a:gd name="T28" fmla="*/ 127 w 6882"/>
              <a:gd name="T29" fmla="*/ 2043 h 2192"/>
              <a:gd name="T30" fmla="*/ 610 w 6882"/>
              <a:gd name="T31" fmla="*/ 2068 h 2192"/>
              <a:gd name="T32" fmla="*/ 1143 w 6882"/>
              <a:gd name="T33" fmla="*/ 1597 h 2192"/>
              <a:gd name="T34" fmla="*/ 1146 w 6882"/>
              <a:gd name="T35" fmla="*/ 2043 h 2192"/>
              <a:gd name="T36" fmla="*/ 1630 w 6882"/>
              <a:gd name="T37" fmla="*/ 2068 h 2192"/>
              <a:gd name="T38" fmla="*/ 2163 w 6882"/>
              <a:gd name="T39" fmla="*/ 1597 h 2192"/>
              <a:gd name="T40" fmla="*/ 2166 w 6882"/>
              <a:gd name="T41" fmla="*/ 2043 h 2192"/>
              <a:gd name="T42" fmla="*/ 2650 w 6882"/>
              <a:gd name="T43" fmla="*/ 2068 h 2192"/>
              <a:gd name="T44" fmla="*/ 3183 w 6882"/>
              <a:gd name="T45" fmla="*/ 1597 h 2192"/>
              <a:gd name="T46" fmla="*/ 3186 w 6882"/>
              <a:gd name="T47" fmla="*/ 2043 h 2192"/>
              <a:gd name="T48" fmla="*/ 3669 w 6882"/>
              <a:gd name="T49" fmla="*/ 2068 h 2192"/>
              <a:gd name="T50" fmla="*/ 4203 w 6882"/>
              <a:gd name="T51" fmla="*/ 1597 h 2192"/>
              <a:gd name="T52" fmla="*/ 4206 w 6882"/>
              <a:gd name="T53" fmla="*/ 2043 h 2192"/>
              <a:gd name="T54" fmla="*/ 4689 w 6882"/>
              <a:gd name="T55" fmla="*/ 2068 h 2192"/>
              <a:gd name="T56" fmla="*/ 5222 w 6882"/>
              <a:gd name="T57" fmla="*/ 1597 h 2192"/>
              <a:gd name="T58" fmla="*/ 5225 w 6882"/>
              <a:gd name="T59" fmla="*/ 2043 h 2192"/>
              <a:gd name="T60" fmla="*/ 5709 w 6882"/>
              <a:gd name="T61" fmla="*/ 2068 h 2192"/>
              <a:gd name="T62" fmla="*/ 6242 w 6882"/>
              <a:gd name="T63" fmla="*/ 1597 h 2192"/>
              <a:gd name="T64" fmla="*/ 6245 w 6882"/>
              <a:gd name="T65" fmla="*/ 2043 h 2192"/>
              <a:gd name="T66" fmla="*/ 6728 w 6882"/>
              <a:gd name="T67" fmla="*/ 2068 h 2192"/>
              <a:gd name="T68" fmla="*/ 6882 w 6882"/>
              <a:gd name="T69" fmla="*/ 1932 h 2192"/>
              <a:gd name="T70" fmla="*/ 6882 w 6882"/>
              <a:gd name="T71" fmla="*/ 128 h 2192"/>
              <a:gd name="T72" fmla="*/ 6354 w 6882"/>
              <a:gd name="T73" fmla="*/ 594 h 2192"/>
              <a:gd name="T74" fmla="*/ 6351 w 6882"/>
              <a:gd name="T75" fmla="*/ 148 h 2192"/>
              <a:gd name="T76" fmla="*/ 6095 w 6882"/>
              <a:gd name="T77" fmla="*/ 37 h 2192"/>
              <a:gd name="T78" fmla="*/ 5866 w 6882"/>
              <a:gd name="T79" fmla="*/ 124 h 2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882" h="2192">
                <a:moveTo>
                  <a:pt x="5866" y="124"/>
                </a:moveTo>
                <a:cubicBezTo>
                  <a:pt x="5333" y="594"/>
                  <a:pt x="5333" y="594"/>
                  <a:pt x="5333" y="594"/>
                </a:cubicBezTo>
                <a:cubicBezTo>
                  <a:pt x="5446" y="468"/>
                  <a:pt x="5448" y="276"/>
                  <a:pt x="5330" y="148"/>
                </a:cubicBezTo>
                <a:cubicBezTo>
                  <a:pt x="5204" y="10"/>
                  <a:pt x="4987" y="0"/>
                  <a:pt x="4847" y="124"/>
                </a:cubicBezTo>
                <a:cubicBezTo>
                  <a:pt x="4313" y="594"/>
                  <a:pt x="4313" y="594"/>
                  <a:pt x="4313" y="594"/>
                </a:cubicBezTo>
                <a:cubicBezTo>
                  <a:pt x="4426" y="468"/>
                  <a:pt x="4428" y="276"/>
                  <a:pt x="4311" y="148"/>
                </a:cubicBezTo>
                <a:cubicBezTo>
                  <a:pt x="4184" y="10"/>
                  <a:pt x="3968" y="0"/>
                  <a:pt x="3827" y="124"/>
                </a:cubicBezTo>
                <a:cubicBezTo>
                  <a:pt x="3293" y="594"/>
                  <a:pt x="3293" y="594"/>
                  <a:pt x="3293" y="594"/>
                </a:cubicBezTo>
                <a:cubicBezTo>
                  <a:pt x="3406" y="468"/>
                  <a:pt x="3408" y="276"/>
                  <a:pt x="3291" y="148"/>
                </a:cubicBezTo>
                <a:cubicBezTo>
                  <a:pt x="3164" y="10"/>
                  <a:pt x="2948" y="0"/>
                  <a:pt x="2807" y="124"/>
                </a:cubicBezTo>
                <a:cubicBezTo>
                  <a:pt x="2274" y="594"/>
                  <a:pt x="2274" y="594"/>
                  <a:pt x="2274" y="594"/>
                </a:cubicBezTo>
                <a:cubicBezTo>
                  <a:pt x="2387" y="468"/>
                  <a:pt x="2389" y="276"/>
                  <a:pt x="2271" y="148"/>
                </a:cubicBezTo>
                <a:cubicBezTo>
                  <a:pt x="2145" y="10"/>
                  <a:pt x="1928" y="0"/>
                  <a:pt x="1787" y="124"/>
                </a:cubicBezTo>
                <a:cubicBezTo>
                  <a:pt x="152" y="1569"/>
                  <a:pt x="152" y="1569"/>
                  <a:pt x="152" y="1569"/>
                </a:cubicBezTo>
                <a:cubicBezTo>
                  <a:pt x="11" y="1693"/>
                  <a:pt x="0" y="1905"/>
                  <a:pt x="127" y="2043"/>
                </a:cubicBezTo>
                <a:cubicBezTo>
                  <a:pt x="253" y="2181"/>
                  <a:pt x="469" y="2192"/>
                  <a:pt x="610" y="2068"/>
                </a:cubicBezTo>
                <a:cubicBezTo>
                  <a:pt x="1143" y="1597"/>
                  <a:pt x="1143" y="1597"/>
                  <a:pt x="1143" y="1597"/>
                </a:cubicBezTo>
                <a:cubicBezTo>
                  <a:pt x="1030" y="1723"/>
                  <a:pt x="1029" y="1915"/>
                  <a:pt x="1146" y="2043"/>
                </a:cubicBezTo>
                <a:cubicBezTo>
                  <a:pt x="1272" y="2181"/>
                  <a:pt x="1489" y="2192"/>
                  <a:pt x="1630" y="2068"/>
                </a:cubicBezTo>
                <a:cubicBezTo>
                  <a:pt x="2163" y="1597"/>
                  <a:pt x="2163" y="1597"/>
                  <a:pt x="2163" y="1597"/>
                </a:cubicBezTo>
                <a:cubicBezTo>
                  <a:pt x="2050" y="1723"/>
                  <a:pt x="2048" y="1915"/>
                  <a:pt x="2166" y="2043"/>
                </a:cubicBezTo>
                <a:cubicBezTo>
                  <a:pt x="2292" y="2181"/>
                  <a:pt x="2509" y="2192"/>
                  <a:pt x="2650" y="2068"/>
                </a:cubicBezTo>
                <a:cubicBezTo>
                  <a:pt x="3183" y="1597"/>
                  <a:pt x="3183" y="1597"/>
                  <a:pt x="3183" y="1597"/>
                </a:cubicBezTo>
                <a:cubicBezTo>
                  <a:pt x="3070" y="1723"/>
                  <a:pt x="3068" y="1915"/>
                  <a:pt x="3186" y="2043"/>
                </a:cubicBezTo>
                <a:cubicBezTo>
                  <a:pt x="3312" y="2181"/>
                  <a:pt x="3529" y="2192"/>
                  <a:pt x="3669" y="2068"/>
                </a:cubicBezTo>
                <a:cubicBezTo>
                  <a:pt x="4203" y="1597"/>
                  <a:pt x="4203" y="1597"/>
                  <a:pt x="4203" y="1597"/>
                </a:cubicBezTo>
                <a:cubicBezTo>
                  <a:pt x="4090" y="1723"/>
                  <a:pt x="4088" y="1915"/>
                  <a:pt x="4206" y="2043"/>
                </a:cubicBezTo>
                <a:cubicBezTo>
                  <a:pt x="4332" y="2181"/>
                  <a:pt x="4549" y="2192"/>
                  <a:pt x="4689" y="2068"/>
                </a:cubicBezTo>
                <a:cubicBezTo>
                  <a:pt x="5222" y="1597"/>
                  <a:pt x="5222" y="1597"/>
                  <a:pt x="5222" y="1597"/>
                </a:cubicBezTo>
                <a:cubicBezTo>
                  <a:pt x="5109" y="1723"/>
                  <a:pt x="5108" y="1915"/>
                  <a:pt x="5225" y="2043"/>
                </a:cubicBezTo>
                <a:cubicBezTo>
                  <a:pt x="5352" y="2181"/>
                  <a:pt x="5568" y="2192"/>
                  <a:pt x="5709" y="2068"/>
                </a:cubicBezTo>
                <a:cubicBezTo>
                  <a:pt x="6242" y="1597"/>
                  <a:pt x="6242" y="1597"/>
                  <a:pt x="6242" y="1597"/>
                </a:cubicBezTo>
                <a:cubicBezTo>
                  <a:pt x="6129" y="1723"/>
                  <a:pt x="6127" y="1915"/>
                  <a:pt x="6245" y="2043"/>
                </a:cubicBezTo>
                <a:cubicBezTo>
                  <a:pt x="6371" y="2181"/>
                  <a:pt x="6588" y="2192"/>
                  <a:pt x="6728" y="2068"/>
                </a:cubicBezTo>
                <a:cubicBezTo>
                  <a:pt x="6882" y="1932"/>
                  <a:pt x="6882" y="1932"/>
                  <a:pt x="6882" y="1932"/>
                </a:cubicBezTo>
                <a:cubicBezTo>
                  <a:pt x="6882" y="128"/>
                  <a:pt x="6882" y="128"/>
                  <a:pt x="6882" y="128"/>
                </a:cubicBezTo>
                <a:cubicBezTo>
                  <a:pt x="6354" y="594"/>
                  <a:pt x="6354" y="594"/>
                  <a:pt x="6354" y="594"/>
                </a:cubicBezTo>
                <a:cubicBezTo>
                  <a:pt x="6467" y="468"/>
                  <a:pt x="6468" y="276"/>
                  <a:pt x="6351" y="148"/>
                </a:cubicBezTo>
                <a:cubicBezTo>
                  <a:pt x="6282" y="75"/>
                  <a:pt x="6189" y="37"/>
                  <a:pt x="6095" y="37"/>
                </a:cubicBezTo>
                <a:cubicBezTo>
                  <a:pt x="6014" y="37"/>
                  <a:pt x="5932" y="66"/>
                  <a:pt x="5866" y="124"/>
                </a:cubicBezTo>
              </a:path>
            </a:pathLst>
          </a:custGeom>
          <a:gradFill flip="none" rotWithShape="1">
            <a:gsLst>
              <a:gs pos="0">
                <a:srgbClr val="73A1E2"/>
              </a:gs>
              <a:gs pos="23000">
                <a:schemeClr val="accent2"/>
              </a:gs>
              <a:gs pos="0">
                <a:srgbClr val="82A1E0"/>
              </a:gs>
              <a:gs pos="100000">
                <a:schemeClr val="accent1"/>
              </a:gs>
            </a:gsLst>
            <a:lin ang="0" scaled="1"/>
            <a:tileRect/>
          </a:gradFill>
          <a:ln w="0" cap="flat" cmpd="sng" algn="ctr">
            <a:solidFill>
              <a:prstClr val="black">
                <a:alpha val="0"/>
              </a:prstClr>
            </a:solidFill>
            <a:prstDash val="solid"/>
            <a:round/>
            <a:headEnd type="none" w="med" len="med"/>
            <a:tailEnd type="none" w="med" len="med"/>
          </a:ln>
        </p:spPr>
        <p:txBody>
          <a:bodyPr rot="0" vert="horz" wrap="square" lIns="0" tIns="0" rIns="0" bIns="0" anchor="t" anchorCtr="0" upright="1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65000"/>
              <a:buFontTx/>
              <a:buNone/>
              <a:defRPr sz="330">
                <a:latin typeface="Arial" panose="020B0604020202020204" pitchFamily="34" charset="0"/>
              </a:defRPr>
            </a:lvl1pPr>
          </a:lstStyle>
          <a:p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54252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el en object (zonder elemen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 (JU-Free)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[Titel]</a:t>
            </a:r>
          </a:p>
        </p:txBody>
      </p:sp>
      <p:sp>
        <p:nvSpPr>
          <p:cNvPr id="3" name="Tijdelijke aanduiding voor inhoud 2[PHJU] (JU-Free)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pPr lvl="0"/>
            <a:r>
              <a:rPr lang="nl-NL" dirty="0"/>
              <a:t>[Typ tekst of klik op een pictogram om een object in te voegen]</a:t>
            </a:r>
          </a:p>
        </p:txBody>
      </p:sp>
      <p:sp>
        <p:nvSpPr>
          <p:cNvPr id="10" name="Slide Number Placeholder 3 (JU-Free)">
            <a:extLst>
              <a:ext uri="{FF2B5EF4-FFF2-40B4-BE49-F238E27FC236}">
                <a16:creationId xmlns:a16="http://schemas.microsoft.com/office/drawing/2014/main" id="{CA723C41-DFCE-B067-BBD8-F326FA894CDD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4" name="Frame 4{PHJU} (JU-Free)">
            <a:extLst>
              <a:ext uri="{FF2B5EF4-FFF2-40B4-BE49-F238E27FC236}">
                <a16:creationId xmlns:a16="http://schemas.microsoft.com/office/drawing/2014/main" id="{9EB119C0-9007-1828-66C0-A646194D2ABC}"/>
              </a:ext>
            </a:extLst>
          </p:cNvPr>
          <p:cNvSpPr>
            <a:spLocks noGrp="1" noChangeAspect="1"/>
          </p:cNvSpPr>
          <p:nvPr>
            <p:ph type="body" idx="1000" hasCustomPrompt="1"/>
          </p:nvPr>
        </p:nvSpPr>
        <p:spPr bwMode="auto">
          <a:xfrm>
            <a:off x="9140400" y="5492300"/>
            <a:ext cx="3052574" cy="972000"/>
          </a:xfrm>
          <a:custGeom>
            <a:avLst/>
            <a:gdLst>
              <a:gd name="T0" fmla="*/ 5866 w 6882"/>
              <a:gd name="T1" fmla="*/ 124 h 2192"/>
              <a:gd name="T2" fmla="*/ 5333 w 6882"/>
              <a:gd name="T3" fmla="*/ 594 h 2192"/>
              <a:gd name="T4" fmla="*/ 5330 w 6882"/>
              <a:gd name="T5" fmla="*/ 148 h 2192"/>
              <a:gd name="T6" fmla="*/ 4847 w 6882"/>
              <a:gd name="T7" fmla="*/ 124 h 2192"/>
              <a:gd name="T8" fmla="*/ 4313 w 6882"/>
              <a:gd name="T9" fmla="*/ 594 h 2192"/>
              <a:gd name="T10" fmla="*/ 4311 w 6882"/>
              <a:gd name="T11" fmla="*/ 148 h 2192"/>
              <a:gd name="T12" fmla="*/ 3827 w 6882"/>
              <a:gd name="T13" fmla="*/ 124 h 2192"/>
              <a:gd name="T14" fmla="*/ 3293 w 6882"/>
              <a:gd name="T15" fmla="*/ 594 h 2192"/>
              <a:gd name="T16" fmla="*/ 3291 w 6882"/>
              <a:gd name="T17" fmla="*/ 148 h 2192"/>
              <a:gd name="T18" fmla="*/ 2807 w 6882"/>
              <a:gd name="T19" fmla="*/ 124 h 2192"/>
              <a:gd name="T20" fmla="*/ 2274 w 6882"/>
              <a:gd name="T21" fmla="*/ 594 h 2192"/>
              <a:gd name="T22" fmla="*/ 2271 w 6882"/>
              <a:gd name="T23" fmla="*/ 148 h 2192"/>
              <a:gd name="T24" fmla="*/ 1787 w 6882"/>
              <a:gd name="T25" fmla="*/ 124 h 2192"/>
              <a:gd name="T26" fmla="*/ 152 w 6882"/>
              <a:gd name="T27" fmla="*/ 1569 h 2192"/>
              <a:gd name="T28" fmla="*/ 127 w 6882"/>
              <a:gd name="T29" fmla="*/ 2043 h 2192"/>
              <a:gd name="T30" fmla="*/ 610 w 6882"/>
              <a:gd name="T31" fmla="*/ 2068 h 2192"/>
              <a:gd name="T32" fmla="*/ 1143 w 6882"/>
              <a:gd name="T33" fmla="*/ 1597 h 2192"/>
              <a:gd name="T34" fmla="*/ 1146 w 6882"/>
              <a:gd name="T35" fmla="*/ 2043 h 2192"/>
              <a:gd name="T36" fmla="*/ 1630 w 6882"/>
              <a:gd name="T37" fmla="*/ 2068 h 2192"/>
              <a:gd name="T38" fmla="*/ 2163 w 6882"/>
              <a:gd name="T39" fmla="*/ 1597 h 2192"/>
              <a:gd name="T40" fmla="*/ 2166 w 6882"/>
              <a:gd name="T41" fmla="*/ 2043 h 2192"/>
              <a:gd name="T42" fmla="*/ 2650 w 6882"/>
              <a:gd name="T43" fmla="*/ 2068 h 2192"/>
              <a:gd name="T44" fmla="*/ 3183 w 6882"/>
              <a:gd name="T45" fmla="*/ 1597 h 2192"/>
              <a:gd name="T46" fmla="*/ 3186 w 6882"/>
              <a:gd name="T47" fmla="*/ 2043 h 2192"/>
              <a:gd name="T48" fmla="*/ 3669 w 6882"/>
              <a:gd name="T49" fmla="*/ 2068 h 2192"/>
              <a:gd name="T50" fmla="*/ 4203 w 6882"/>
              <a:gd name="T51" fmla="*/ 1597 h 2192"/>
              <a:gd name="T52" fmla="*/ 4206 w 6882"/>
              <a:gd name="T53" fmla="*/ 2043 h 2192"/>
              <a:gd name="T54" fmla="*/ 4689 w 6882"/>
              <a:gd name="T55" fmla="*/ 2068 h 2192"/>
              <a:gd name="T56" fmla="*/ 5222 w 6882"/>
              <a:gd name="T57" fmla="*/ 1597 h 2192"/>
              <a:gd name="T58" fmla="*/ 5225 w 6882"/>
              <a:gd name="T59" fmla="*/ 2043 h 2192"/>
              <a:gd name="T60" fmla="*/ 5709 w 6882"/>
              <a:gd name="T61" fmla="*/ 2068 h 2192"/>
              <a:gd name="T62" fmla="*/ 6242 w 6882"/>
              <a:gd name="T63" fmla="*/ 1597 h 2192"/>
              <a:gd name="T64" fmla="*/ 6245 w 6882"/>
              <a:gd name="T65" fmla="*/ 2043 h 2192"/>
              <a:gd name="T66" fmla="*/ 6728 w 6882"/>
              <a:gd name="T67" fmla="*/ 2068 h 2192"/>
              <a:gd name="T68" fmla="*/ 6882 w 6882"/>
              <a:gd name="T69" fmla="*/ 1932 h 2192"/>
              <a:gd name="T70" fmla="*/ 6882 w 6882"/>
              <a:gd name="T71" fmla="*/ 128 h 2192"/>
              <a:gd name="T72" fmla="*/ 6354 w 6882"/>
              <a:gd name="T73" fmla="*/ 594 h 2192"/>
              <a:gd name="T74" fmla="*/ 6351 w 6882"/>
              <a:gd name="T75" fmla="*/ 148 h 2192"/>
              <a:gd name="T76" fmla="*/ 6095 w 6882"/>
              <a:gd name="T77" fmla="*/ 37 h 2192"/>
              <a:gd name="T78" fmla="*/ 5866 w 6882"/>
              <a:gd name="T79" fmla="*/ 124 h 2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882" h="2192">
                <a:moveTo>
                  <a:pt x="5866" y="124"/>
                </a:moveTo>
                <a:cubicBezTo>
                  <a:pt x="5333" y="594"/>
                  <a:pt x="5333" y="594"/>
                  <a:pt x="5333" y="594"/>
                </a:cubicBezTo>
                <a:cubicBezTo>
                  <a:pt x="5446" y="468"/>
                  <a:pt x="5448" y="276"/>
                  <a:pt x="5330" y="148"/>
                </a:cubicBezTo>
                <a:cubicBezTo>
                  <a:pt x="5204" y="10"/>
                  <a:pt x="4987" y="0"/>
                  <a:pt x="4847" y="124"/>
                </a:cubicBezTo>
                <a:cubicBezTo>
                  <a:pt x="4313" y="594"/>
                  <a:pt x="4313" y="594"/>
                  <a:pt x="4313" y="594"/>
                </a:cubicBezTo>
                <a:cubicBezTo>
                  <a:pt x="4426" y="468"/>
                  <a:pt x="4428" y="276"/>
                  <a:pt x="4311" y="148"/>
                </a:cubicBezTo>
                <a:cubicBezTo>
                  <a:pt x="4184" y="10"/>
                  <a:pt x="3968" y="0"/>
                  <a:pt x="3827" y="124"/>
                </a:cubicBezTo>
                <a:cubicBezTo>
                  <a:pt x="3293" y="594"/>
                  <a:pt x="3293" y="594"/>
                  <a:pt x="3293" y="594"/>
                </a:cubicBezTo>
                <a:cubicBezTo>
                  <a:pt x="3406" y="468"/>
                  <a:pt x="3408" y="276"/>
                  <a:pt x="3291" y="148"/>
                </a:cubicBezTo>
                <a:cubicBezTo>
                  <a:pt x="3164" y="10"/>
                  <a:pt x="2948" y="0"/>
                  <a:pt x="2807" y="124"/>
                </a:cubicBezTo>
                <a:cubicBezTo>
                  <a:pt x="2274" y="594"/>
                  <a:pt x="2274" y="594"/>
                  <a:pt x="2274" y="594"/>
                </a:cubicBezTo>
                <a:cubicBezTo>
                  <a:pt x="2387" y="468"/>
                  <a:pt x="2389" y="276"/>
                  <a:pt x="2271" y="148"/>
                </a:cubicBezTo>
                <a:cubicBezTo>
                  <a:pt x="2145" y="10"/>
                  <a:pt x="1928" y="0"/>
                  <a:pt x="1787" y="124"/>
                </a:cubicBezTo>
                <a:cubicBezTo>
                  <a:pt x="152" y="1569"/>
                  <a:pt x="152" y="1569"/>
                  <a:pt x="152" y="1569"/>
                </a:cubicBezTo>
                <a:cubicBezTo>
                  <a:pt x="11" y="1693"/>
                  <a:pt x="0" y="1905"/>
                  <a:pt x="127" y="2043"/>
                </a:cubicBezTo>
                <a:cubicBezTo>
                  <a:pt x="253" y="2181"/>
                  <a:pt x="469" y="2192"/>
                  <a:pt x="610" y="2068"/>
                </a:cubicBezTo>
                <a:cubicBezTo>
                  <a:pt x="1143" y="1597"/>
                  <a:pt x="1143" y="1597"/>
                  <a:pt x="1143" y="1597"/>
                </a:cubicBezTo>
                <a:cubicBezTo>
                  <a:pt x="1030" y="1723"/>
                  <a:pt x="1029" y="1915"/>
                  <a:pt x="1146" y="2043"/>
                </a:cubicBezTo>
                <a:cubicBezTo>
                  <a:pt x="1272" y="2181"/>
                  <a:pt x="1489" y="2192"/>
                  <a:pt x="1630" y="2068"/>
                </a:cubicBezTo>
                <a:cubicBezTo>
                  <a:pt x="2163" y="1597"/>
                  <a:pt x="2163" y="1597"/>
                  <a:pt x="2163" y="1597"/>
                </a:cubicBezTo>
                <a:cubicBezTo>
                  <a:pt x="2050" y="1723"/>
                  <a:pt x="2048" y="1915"/>
                  <a:pt x="2166" y="2043"/>
                </a:cubicBezTo>
                <a:cubicBezTo>
                  <a:pt x="2292" y="2181"/>
                  <a:pt x="2509" y="2192"/>
                  <a:pt x="2650" y="2068"/>
                </a:cubicBezTo>
                <a:cubicBezTo>
                  <a:pt x="3183" y="1597"/>
                  <a:pt x="3183" y="1597"/>
                  <a:pt x="3183" y="1597"/>
                </a:cubicBezTo>
                <a:cubicBezTo>
                  <a:pt x="3070" y="1723"/>
                  <a:pt x="3068" y="1915"/>
                  <a:pt x="3186" y="2043"/>
                </a:cubicBezTo>
                <a:cubicBezTo>
                  <a:pt x="3312" y="2181"/>
                  <a:pt x="3529" y="2192"/>
                  <a:pt x="3669" y="2068"/>
                </a:cubicBezTo>
                <a:cubicBezTo>
                  <a:pt x="4203" y="1597"/>
                  <a:pt x="4203" y="1597"/>
                  <a:pt x="4203" y="1597"/>
                </a:cubicBezTo>
                <a:cubicBezTo>
                  <a:pt x="4090" y="1723"/>
                  <a:pt x="4088" y="1915"/>
                  <a:pt x="4206" y="2043"/>
                </a:cubicBezTo>
                <a:cubicBezTo>
                  <a:pt x="4332" y="2181"/>
                  <a:pt x="4549" y="2192"/>
                  <a:pt x="4689" y="2068"/>
                </a:cubicBezTo>
                <a:cubicBezTo>
                  <a:pt x="5222" y="1597"/>
                  <a:pt x="5222" y="1597"/>
                  <a:pt x="5222" y="1597"/>
                </a:cubicBezTo>
                <a:cubicBezTo>
                  <a:pt x="5109" y="1723"/>
                  <a:pt x="5108" y="1915"/>
                  <a:pt x="5225" y="2043"/>
                </a:cubicBezTo>
                <a:cubicBezTo>
                  <a:pt x="5352" y="2181"/>
                  <a:pt x="5568" y="2192"/>
                  <a:pt x="5709" y="2068"/>
                </a:cubicBezTo>
                <a:cubicBezTo>
                  <a:pt x="6242" y="1597"/>
                  <a:pt x="6242" y="1597"/>
                  <a:pt x="6242" y="1597"/>
                </a:cubicBezTo>
                <a:cubicBezTo>
                  <a:pt x="6129" y="1723"/>
                  <a:pt x="6127" y="1915"/>
                  <a:pt x="6245" y="2043"/>
                </a:cubicBezTo>
                <a:cubicBezTo>
                  <a:pt x="6371" y="2181"/>
                  <a:pt x="6588" y="2192"/>
                  <a:pt x="6728" y="2068"/>
                </a:cubicBezTo>
                <a:cubicBezTo>
                  <a:pt x="6882" y="1932"/>
                  <a:pt x="6882" y="1932"/>
                  <a:pt x="6882" y="1932"/>
                </a:cubicBezTo>
                <a:cubicBezTo>
                  <a:pt x="6882" y="128"/>
                  <a:pt x="6882" y="128"/>
                  <a:pt x="6882" y="128"/>
                </a:cubicBezTo>
                <a:cubicBezTo>
                  <a:pt x="6354" y="594"/>
                  <a:pt x="6354" y="594"/>
                  <a:pt x="6354" y="594"/>
                </a:cubicBezTo>
                <a:cubicBezTo>
                  <a:pt x="6467" y="468"/>
                  <a:pt x="6468" y="276"/>
                  <a:pt x="6351" y="148"/>
                </a:cubicBezTo>
                <a:cubicBezTo>
                  <a:pt x="6282" y="75"/>
                  <a:pt x="6189" y="37"/>
                  <a:pt x="6095" y="37"/>
                </a:cubicBezTo>
                <a:cubicBezTo>
                  <a:pt x="6014" y="37"/>
                  <a:pt x="5932" y="66"/>
                  <a:pt x="5866" y="124"/>
                </a:cubicBezTo>
              </a:path>
            </a:pathLst>
          </a:custGeom>
          <a:gradFill flip="none" rotWithShape="1">
            <a:gsLst>
              <a:gs pos="0">
                <a:srgbClr val="73A1E2"/>
              </a:gs>
              <a:gs pos="23000">
                <a:schemeClr val="accent2"/>
              </a:gs>
              <a:gs pos="0">
                <a:srgbClr val="82A1E0"/>
              </a:gs>
              <a:gs pos="100000">
                <a:schemeClr val="accent1"/>
              </a:gs>
            </a:gsLst>
            <a:lin ang="0" scaled="1"/>
            <a:tileRect/>
          </a:gradFill>
          <a:ln w="0" cap="flat" cmpd="sng" algn="ctr">
            <a:solidFill>
              <a:prstClr val="black">
                <a:alpha val="0"/>
              </a:prstClr>
            </a:solidFill>
            <a:prstDash val="solid"/>
            <a:round/>
            <a:headEnd type="none" w="med" len="med"/>
            <a:tailEnd type="none" w="med" len="med"/>
          </a:ln>
        </p:spPr>
        <p:txBody>
          <a:bodyPr rot="0" vert="horz" wrap="square" lIns="0" tIns="0" rIns="0" bIns="0" anchor="t" anchorCtr="0" upright="1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65000"/>
              <a:buFontTx/>
              <a:buNone/>
              <a:defRPr sz="330">
                <a:latin typeface="Arial" panose="020B0604020202020204" pitchFamily="34" charset="0"/>
              </a:defRPr>
            </a:lvl1pPr>
          </a:lstStyle>
          <a:p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18571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Titel, tekst en afbeelding (L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***Titel 1 (JU-Free)">
            <a:extLst>
              <a:ext uri="{FF2B5EF4-FFF2-40B4-BE49-F238E27FC236}">
                <a16:creationId xmlns:a16="http://schemas.microsoft.com/office/drawing/2014/main" id="{7259ADD7-7796-7684-D633-8DC0B2C64E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95800" y="469900"/>
            <a:ext cx="6781800" cy="1079500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[Titel]</a:t>
            </a:r>
          </a:p>
        </p:txBody>
      </p:sp>
      <p:sp>
        <p:nvSpPr>
          <p:cNvPr id="8" name="Tijdelijke aanduiding voor dia 2[PHJU] (JU-Free)">
            <a:extLst>
              <a:ext uri="{FF2B5EF4-FFF2-40B4-BE49-F238E27FC236}">
                <a16:creationId xmlns:a16="http://schemas.microsoft.com/office/drawing/2014/main" id="{9ADABD98-750E-97C8-95BF-A144C4C837B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95800" y="1905000"/>
            <a:ext cx="6781800" cy="3416300"/>
          </a:xfrm>
        </p:spPr>
        <p:txBody>
          <a:bodyPr/>
          <a:lstStyle/>
          <a:p>
            <a:pPr lvl="0"/>
            <a:r>
              <a:rPr lang="nl-NL" dirty="0"/>
              <a:t>[Tekst]</a:t>
            </a:r>
          </a:p>
        </p:txBody>
      </p:sp>
      <p:sp>
        <p:nvSpPr>
          <p:cNvPr id="10" name="Tijdelijke aanduiding voor afbeelding 3[PHJU] (JU-Free)">
            <a:extLst>
              <a:ext uri="{FF2B5EF4-FFF2-40B4-BE49-F238E27FC236}">
                <a16:creationId xmlns:a16="http://schemas.microsoft.com/office/drawing/2014/main" id="{661A789E-25BE-E732-4413-D00A32A59C6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4140200" cy="6858000"/>
          </a:xfrm>
          <a:solidFill>
            <a:srgbClr val="82A1E0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dirty="0"/>
              <a:t>[Afbeelding]</a:t>
            </a:r>
          </a:p>
        </p:txBody>
      </p:sp>
      <p:sp>
        <p:nvSpPr>
          <p:cNvPr id="5" name="***Tijdelijke aanduiding voor dianummer 4 (JU-Free)">
            <a:extLst>
              <a:ext uri="{FF2B5EF4-FFF2-40B4-BE49-F238E27FC236}">
                <a16:creationId xmlns:a16="http://schemas.microsoft.com/office/drawing/2014/main" id="{14D5D63B-7731-C38E-1DF9-F02DCA90C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495800" y="6210300"/>
            <a:ext cx="393700" cy="254000"/>
          </a:xfrm>
        </p:spPr>
        <p:txBody>
          <a:bodyPr/>
          <a:lstStyle/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3" name="Frame 5{PHJU} (JU-Free)">
            <a:extLst>
              <a:ext uri="{FF2B5EF4-FFF2-40B4-BE49-F238E27FC236}">
                <a16:creationId xmlns:a16="http://schemas.microsoft.com/office/drawing/2014/main" id="{1F813419-2974-3F6C-60C2-436A866F3DD7}"/>
              </a:ext>
            </a:extLst>
          </p:cNvPr>
          <p:cNvSpPr>
            <a:spLocks noGrp="1" noChangeAspect="1"/>
          </p:cNvSpPr>
          <p:nvPr>
            <p:ph type="body" idx="1000" hasCustomPrompt="1"/>
          </p:nvPr>
        </p:nvSpPr>
        <p:spPr bwMode="auto">
          <a:xfrm>
            <a:off x="9140400" y="5492300"/>
            <a:ext cx="3052574" cy="972000"/>
          </a:xfrm>
          <a:custGeom>
            <a:avLst/>
            <a:gdLst>
              <a:gd name="T0" fmla="*/ 5866 w 6882"/>
              <a:gd name="T1" fmla="*/ 124 h 2192"/>
              <a:gd name="T2" fmla="*/ 5333 w 6882"/>
              <a:gd name="T3" fmla="*/ 594 h 2192"/>
              <a:gd name="T4" fmla="*/ 5330 w 6882"/>
              <a:gd name="T5" fmla="*/ 148 h 2192"/>
              <a:gd name="T6" fmla="*/ 4847 w 6882"/>
              <a:gd name="T7" fmla="*/ 124 h 2192"/>
              <a:gd name="T8" fmla="*/ 4313 w 6882"/>
              <a:gd name="T9" fmla="*/ 594 h 2192"/>
              <a:gd name="T10" fmla="*/ 4311 w 6882"/>
              <a:gd name="T11" fmla="*/ 148 h 2192"/>
              <a:gd name="T12" fmla="*/ 3827 w 6882"/>
              <a:gd name="T13" fmla="*/ 124 h 2192"/>
              <a:gd name="T14" fmla="*/ 3293 w 6882"/>
              <a:gd name="T15" fmla="*/ 594 h 2192"/>
              <a:gd name="T16" fmla="*/ 3291 w 6882"/>
              <a:gd name="T17" fmla="*/ 148 h 2192"/>
              <a:gd name="T18" fmla="*/ 2807 w 6882"/>
              <a:gd name="T19" fmla="*/ 124 h 2192"/>
              <a:gd name="T20" fmla="*/ 2274 w 6882"/>
              <a:gd name="T21" fmla="*/ 594 h 2192"/>
              <a:gd name="T22" fmla="*/ 2271 w 6882"/>
              <a:gd name="T23" fmla="*/ 148 h 2192"/>
              <a:gd name="T24" fmla="*/ 1787 w 6882"/>
              <a:gd name="T25" fmla="*/ 124 h 2192"/>
              <a:gd name="T26" fmla="*/ 152 w 6882"/>
              <a:gd name="T27" fmla="*/ 1569 h 2192"/>
              <a:gd name="T28" fmla="*/ 127 w 6882"/>
              <a:gd name="T29" fmla="*/ 2043 h 2192"/>
              <a:gd name="T30" fmla="*/ 610 w 6882"/>
              <a:gd name="T31" fmla="*/ 2068 h 2192"/>
              <a:gd name="T32" fmla="*/ 1143 w 6882"/>
              <a:gd name="T33" fmla="*/ 1597 h 2192"/>
              <a:gd name="T34" fmla="*/ 1146 w 6882"/>
              <a:gd name="T35" fmla="*/ 2043 h 2192"/>
              <a:gd name="T36" fmla="*/ 1630 w 6882"/>
              <a:gd name="T37" fmla="*/ 2068 h 2192"/>
              <a:gd name="T38" fmla="*/ 2163 w 6882"/>
              <a:gd name="T39" fmla="*/ 1597 h 2192"/>
              <a:gd name="T40" fmla="*/ 2166 w 6882"/>
              <a:gd name="T41" fmla="*/ 2043 h 2192"/>
              <a:gd name="T42" fmla="*/ 2650 w 6882"/>
              <a:gd name="T43" fmla="*/ 2068 h 2192"/>
              <a:gd name="T44" fmla="*/ 3183 w 6882"/>
              <a:gd name="T45" fmla="*/ 1597 h 2192"/>
              <a:gd name="T46" fmla="*/ 3186 w 6882"/>
              <a:gd name="T47" fmla="*/ 2043 h 2192"/>
              <a:gd name="T48" fmla="*/ 3669 w 6882"/>
              <a:gd name="T49" fmla="*/ 2068 h 2192"/>
              <a:gd name="T50" fmla="*/ 4203 w 6882"/>
              <a:gd name="T51" fmla="*/ 1597 h 2192"/>
              <a:gd name="T52" fmla="*/ 4206 w 6882"/>
              <a:gd name="T53" fmla="*/ 2043 h 2192"/>
              <a:gd name="T54" fmla="*/ 4689 w 6882"/>
              <a:gd name="T55" fmla="*/ 2068 h 2192"/>
              <a:gd name="T56" fmla="*/ 5222 w 6882"/>
              <a:gd name="T57" fmla="*/ 1597 h 2192"/>
              <a:gd name="T58" fmla="*/ 5225 w 6882"/>
              <a:gd name="T59" fmla="*/ 2043 h 2192"/>
              <a:gd name="T60" fmla="*/ 5709 w 6882"/>
              <a:gd name="T61" fmla="*/ 2068 h 2192"/>
              <a:gd name="T62" fmla="*/ 6242 w 6882"/>
              <a:gd name="T63" fmla="*/ 1597 h 2192"/>
              <a:gd name="T64" fmla="*/ 6245 w 6882"/>
              <a:gd name="T65" fmla="*/ 2043 h 2192"/>
              <a:gd name="T66" fmla="*/ 6728 w 6882"/>
              <a:gd name="T67" fmla="*/ 2068 h 2192"/>
              <a:gd name="T68" fmla="*/ 6882 w 6882"/>
              <a:gd name="T69" fmla="*/ 1932 h 2192"/>
              <a:gd name="T70" fmla="*/ 6882 w 6882"/>
              <a:gd name="T71" fmla="*/ 128 h 2192"/>
              <a:gd name="T72" fmla="*/ 6354 w 6882"/>
              <a:gd name="T73" fmla="*/ 594 h 2192"/>
              <a:gd name="T74" fmla="*/ 6351 w 6882"/>
              <a:gd name="T75" fmla="*/ 148 h 2192"/>
              <a:gd name="T76" fmla="*/ 6095 w 6882"/>
              <a:gd name="T77" fmla="*/ 37 h 2192"/>
              <a:gd name="T78" fmla="*/ 5866 w 6882"/>
              <a:gd name="T79" fmla="*/ 124 h 2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882" h="2192">
                <a:moveTo>
                  <a:pt x="5866" y="124"/>
                </a:moveTo>
                <a:cubicBezTo>
                  <a:pt x="5333" y="594"/>
                  <a:pt x="5333" y="594"/>
                  <a:pt x="5333" y="594"/>
                </a:cubicBezTo>
                <a:cubicBezTo>
                  <a:pt x="5446" y="468"/>
                  <a:pt x="5448" y="276"/>
                  <a:pt x="5330" y="148"/>
                </a:cubicBezTo>
                <a:cubicBezTo>
                  <a:pt x="5204" y="10"/>
                  <a:pt x="4987" y="0"/>
                  <a:pt x="4847" y="124"/>
                </a:cubicBezTo>
                <a:cubicBezTo>
                  <a:pt x="4313" y="594"/>
                  <a:pt x="4313" y="594"/>
                  <a:pt x="4313" y="594"/>
                </a:cubicBezTo>
                <a:cubicBezTo>
                  <a:pt x="4426" y="468"/>
                  <a:pt x="4428" y="276"/>
                  <a:pt x="4311" y="148"/>
                </a:cubicBezTo>
                <a:cubicBezTo>
                  <a:pt x="4184" y="10"/>
                  <a:pt x="3968" y="0"/>
                  <a:pt x="3827" y="124"/>
                </a:cubicBezTo>
                <a:cubicBezTo>
                  <a:pt x="3293" y="594"/>
                  <a:pt x="3293" y="594"/>
                  <a:pt x="3293" y="594"/>
                </a:cubicBezTo>
                <a:cubicBezTo>
                  <a:pt x="3406" y="468"/>
                  <a:pt x="3408" y="276"/>
                  <a:pt x="3291" y="148"/>
                </a:cubicBezTo>
                <a:cubicBezTo>
                  <a:pt x="3164" y="10"/>
                  <a:pt x="2948" y="0"/>
                  <a:pt x="2807" y="124"/>
                </a:cubicBezTo>
                <a:cubicBezTo>
                  <a:pt x="2274" y="594"/>
                  <a:pt x="2274" y="594"/>
                  <a:pt x="2274" y="594"/>
                </a:cubicBezTo>
                <a:cubicBezTo>
                  <a:pt x="2387" y="468"/>
                  <a:pt x="2389" y="276"/>
                  <a:pt x="2271" y="148"/>
                </a:cubicBezTo>
                <a:cubicBezTo>
                  <a:pt x="2145" y="10"/>
                  <a:pt x="1928" y="0"/>
                  <a:pt x="1787" y="124"/>
                </a:cubicBezTo>
                <a:cubicBezTo>
                  <a:pt x="152" y="1569"/>
                  <a:pt x="152" y="1569"/>
                  <a:pt x="152" y="1569"/>
                </a:cubicBezTo>
                <a:cubicBezTo>
                  <a:pt x="11" y="1693"/>
                  <a:pt x="0" y="1905"/>
                  <a:pt x="127" y="2043"/>
                </a:cubicBezTo>
                <a:cubicBezTo>
                  <a:pt x="253" y="2181"/>
                  <a:pt x="469" y="2192"/>
                  <a:pt x="610" y="2068"/>
                </a:cubicBezTo>
                <a:cubicBezTo>
                  <a:pt x="1143" y="1597"/>
                  <a:pt x="1143" y="1597"/>
                  <a:pt x="1143" y="1597"/>
                </a:cubicBezTo>
                <a:cubicBezTo>
                  <a:pt x="1030" y="1723"/>
                  <a:pt x="1029" y="1915"/>
                  <a:pt x="1146" y="2043"/>
                </a:cubicBezTo>
                <a:cubicBezTo>
                  <a:pt x="1272" y="2181"/>
                  <a:pt x="1489" y="2192"/>
                  <a:pt x="1630" y="2068"/>
                </a:cubicBezTo>
                <a:cubicBezTo>
                  <a:pt x="2163" y="1597"/>
                  <a:pt x="2163" y="1597"/>
                  <a:pt x="2163" y="1597"/>
                </a:cubicBezTo>
                <a:cubicBezTo>
                  <a:pt x="2050" y="1723"/>
                  <a:pt x="2048" y="1915"/>
                  <a:pt x="2166" y="2043"/>
                </a:cubicBezTo>
                <a:cubicBezTo>
                  <a:pt x="2292" y="2181"/>
                  <a:pt x="2509" y="2192"/>
                  <a:pt x="2650" y="2068"/>
                </a:cubicBezTo>
                <a:cubicBezTo>
                  <a:pt x="3183" y="1597"/>
                  <a:pt x="3183" y="1597"/>
                  <a:pt x="3183" y="1597"/>
                </a:cubicBezTo>
                <a:cubicBezTo>
                  <a:pt x="3070" y="1723"/>
                  <a:pt x="3068" y="1915"/>
                  <a:pt x="3186" y="2043"/>
                </a:cubicBezTo>
                <a:cubicBezTo>
                  <a:pt x="3312" y="2181"/>
                  <a:pt x="3529" y="2192"/>
                  <a:pt x="3669" y="2068"/>
                </a:cubicBezTo>
                <a:cubicBezTo>
                  <a:pt x="4203" y="1597"/>
                  <a:pt x="4203" y="1597"/>
                  <a:pt x="4203" y="1597"/>
                </a:cubicBezTo>
                <a:cubicBezTo>
                  <a:pt x="4090" y="1723"/>
                  <a:pt x="4088" y="1915"/>
                  <a:pt x="4206" y="2043"/>
                </a:cubicBezTo>
                <a:cubicBezTo>
                  <a:pt x="4332" y="2181"/>
                  <a:pt x="4549" y="2192"/>
                  <a:pt x="4689" y="2068"/>
                </a:cubicBezTo>
                <a:cubicBezTo>
                  <a:pt x="5222" y="1597"/>
                  <a:pt x="5222" y="1597"/>
                  <a:pt x="5222" y="1597"/>
                </a:cubicBezTo>
                <a:cubicBezTo>
                  <a:pt x="5109" y="1723"/>
                  <a:pt x="5108" y="1915"/>
                  <a:pt x="5225" y="2043"/>
                </a:cubicBezTo>
                <a:cubicBezTo>
                  <a:pt x="5352" y="2181"/>
                  <a:pt x="5568" y="2192"/>
                  <a:pt x="5709" y="2068"/>
                </a:cubicBezTo>
                <a:cubicBezTo>
                  <a:pt x="6242" y="1597"/>
                  <a:pt x="6242" y="1597"/>
                  <a:pt x="6242" y="1597"/>
                </a:cubicBezTo>
                <a:cubicBezTo>
                  <a:pt x="6129" y="1723"/>
                  <a:pt x="6127" y="1915"/>
                  <a:pt x="6245" y="2043"/>
                </a:cubicBezTo>
                <a:cubicBezTo>
                  <a:pt x="6371" y="2181"/>
                  <a:pt x="6588" y="2192"/>
                  <a:pt x="6728" y="2068"/>
                </a:cubicBezTo>
                <a:cubicBezTo>
                  <a:pt x="6882" y="1932"/>
                  <a:pt x="6882" y="1932"/>
                  <a:pt x="6882" y="1932"/>
                </a:cubicBezTo>
                <a:cubicBezTo>
                  <a:pt x="6882" y="128"/>
                  <a:pt x="6882" y="128"/>
                  <a:pt x="6882" y="128"/>
                </a:cubicBezTo>
                <a:cubicBezTo>
                  <a:pt x="6354" y="594"/>
                  <a:pt x="6354" y="594"/>
                  <a:pt x="6354" y="594"/>
                </a:cubicBezTo>
                <a:cubicBezTo>
                  <a:pt x="6467" y="468"/>
                  <a:pt x="6468" y="276"/>
                  <a:pt x="6351" y="148"/>
                </a:cubicBezTo>
                <a:cubicBezTo>
                  <a:pt x="6282" y="75"/>
                  <a:pt x="6189" y="37"/>
                  <a:pt x="6095" y="37"/>
                </a:cubicBezTo>
                <a:cubicBezTo>
                  <a:pt x="6014" y="37"/>
                  <a:pt x="5932" y="66"/>
                  <a:pt x="5866" y="124"/>
                </a:cubicBezTo>
              </a:path>
            </a:pathLst>
          </a:custGeom>
          <a:gradFill flip="none" rotWithShape="1">
            <a:gsLst>
              <a:gs pos="0">
                <a:srgbClr val="73A1E2"/>
              </a:gs>
              <a:gs pos="23000">
                <a:schemeClr val="accent2"/>
              </a:gs>
              <a:gs pos="0">
                <a:srgbClr val="82A1E0"/>
              </a:gs>
              <a:gs pos="100000">
                <a:schemeClr val="accent1"/>
              </a:gs>
            </a:gsLst>
            <a:lin ang="0" scaled="1"/>
            <a:tileRect/>
          </a:gradFill>
          <a:ln w="0" cap="flat" cmpd="sng" algn="ctr">
            <a:solidFill>
              <a:prstClr val="black">
                <a:alpha val="0"/>
              </a:prstClr>
            </a:solidFill>
            <a:prstDash val="solid"/>
            <a:round/>
            <a:headEnd type="none" w="med" len="med"/>
            <a:tailEnd type="none" w="med" len="med"/>
          </a:ln>
        </p:spPr>
        <p:txBody>
          <a:bodyPr rot="0" vert="horz" wrap="square" lIns="0" tIns="0" rIns="0" bIns="0" anchor="t" anchorCtr="0" upright="1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65000"/>
              <a:buFontTx/>
              <a:buNone/>
              <a:defRPr sz="330">
                <a:latin typeface="Arial" panose="020B0604020202020204" pitchFamily="34" charset="0"/>
              </a:defRPr>
            </a:lvl1pPr>
          </a:lstStyle>
          <a:p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11072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Titel, tekst en afbeelding (R)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***Titel 1 (JU-Free)">
            <a:extLst>
              <a:ext uri="{FF2B5EF4-FFF2-40B4-BE49-F238E27FC236}">
                <a16:creationId xmlns:a16="http://schemas.microsoft.com/office/drawing/2014/main" id="{7259ADD7-7796-7684-D633-8DC0B2C64E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8400" y="469900"/>
            <a:ext cx="6591300" cy="1079500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[Titel]</a:t>
            </a:r>
          </a:p>
        </p:txBody>
      </p:sp>
      <p:sp>
        <p:nvSpPr>
          <p:cNvPr id="8" name="Tijdelijke aanduiding voor dia 2[PHJU] (JU-Free)">
            <a:extLst>
              <a:ext uri="{FF2B5EF4-FFF2-40B4-BE49-F238E27FC236}">
                <a16:creationId xmlns:a16="http://schemas.microsoft.com/office/drawing/2014/main" id="{9ADABD98-750E-97C8-95BF-A144C4C837B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68400" y="1905000"/>
            <a:ext cx="6591300" cy="3416300"/>
          </a:xfrm>
        </p:spPr>
        <p:txBody>
          <a:bodyPr/>
          <a:lstStyle/>
          <a:p>
            <a:pPr lvl="0"/>
            <a:r>
              <a:rPr lang="nl-NL" dirty="0"/>
              <a:t>[Tekst]</a:t>
            </a:r>
          </a:p>
        </p:txBody>
      </p:sp>
      <p:sp>
        <p:nvSpPr>
          <p:cNvPr id="10" name="Tijdelijke aanduiding voor afbeelding 3[PHJU] (JU-Free)">
            <a:extLst>
              <a:ext uri="{FF2B5EF4-FFF2-40B4-BE49-F238E27FC236}">
                <a16:creationId xmlns:a16="http://schemas.microsoft.com/office/drawing/2014/main" id="{661A789E-25BE-E732-4413-D00A32A59C6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053200" y="0"/>
            <a:ext cx="4140200" cy="6858000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dirty="0"/>
              <a:t>[Afbeelding]</a:t>
            </a:r>
          </a:p>
        </p:txBody>
      </p:sp>
      <p:sp>
        <p:nvSpPr>
          <p:cNvPr id="11" name="Slide Number Placeholder 4 (JU-Free)">
            <a:extLst>
              <a:ext uri="{FF2B5EF4-FFF2-40B4-BE49-F238E27FC236}">
                <a16:creationId xmlns:a16="http://schemas.microsoft.com/office/drawing/2014/main" id="{A281BB83-BDF5-D668-12DC-3C2978A5551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245153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Quote]">
    <p:bg>
      <p:bgPr>
        <a:gradFill flip="none" rotWithShape="1">
          <a:gsLst>
            <a:gs pos="0">
              <a:schemeClr val="accent1"/>
            </a:gs>
            <a:gs pos="100000">
              <a:schemeClr val="accent2"/>
            </a:gs>
          </a:gsLst>
          <a:lin ang="6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***Titel 1 (JU-Free)"/>
          <p:cNvSpPr>
            <a:spLocks noGrp="1"/>
          </p:cNvSpPr>
          <p:nvPr>
            <p:ph type="title" hasCustomPrompt="1"/>
          </p:nvPr>
        </p:nvSpPr>
        <p:spPr>
          <a:xfrm>
            <a:off x="2070099" y="1790700"/>
            <a:ext cx="9207500" cy="3530600"/>
          </a:xfrm>
        </p:spPr>
        <p:txBody>
          <a:bodyPr tIns="169200" anchor="t"/>
          <a:lstStyle>
            <a:lvl1pPr>
              <a:defRPr>
                <a:solidFill>
                  <a:schemeClr val="bg1"/>
                </a:solidFill>
                <a:sym typeface="Wingdings" panose="05000000000000000000" pitchFamily="2" charset="2"/>
              </a:defRPr>
            </a:lvl1pPr>
          </a:lstStyle>
          <a:p>
            <a:r>
              <a:rPr lang="nl-NL" dirty="0"/>
              <a:t>[quote (de quote sluiten mag verplaatst worden]</a:t>
            </a:r>
          </a:p>
        </p:txBody>
      </p:sp>
      <p:sp>
        <p:nvSpPr>
          <p:cNvPr id="13" name="Frame 2 (JU-Free)">
            <a:extLst>
              <a:ext uri="{FF2B5EF4-FFF2-40B4-BE49-F238E27FC236}">
                <a16:creationId xmlns:a16="http://schemas.microsoft.com/office/drawing/2014/main" id="{84917351-F6C2-DB47-7B4E-896C079FE206}"/>
              </a:ext>
            </a:extLst>
          </p:cNvPr>
          <p:cNvSpPr>
            <a:spLocks noGrp="1" noEditPoints="1"/>
          </p:cNvSpPr>
          <p:nvPr userDrawn="1">
            <p:ph type="body" idx="1000" hasCustomPrompt="1"/>
          </p:nvPr>
        </p:nvSpPr>
        <p:spPr bwMode="auto">
          <a:xfrm>
            <a:off x="1166813" y="1504950"/>
            <a:ext cx="496887" cy="420688"/>
          </a:xfrm>
          <a:custGeom>
            <a:avLst/>
            <a:gdLst>
              <a:gd name="T0" fmla="*/ 29 w 129"/>
              <a:gd name="T1" fmla="*/ 53 h 109"/>
              <a:gd name="T2" fmla="*/ 49 w 129"/>
              <a:gd name="T3" fmla="*/ 53 h 109"/>
              <a:gd name="T4" fmla="*/ 49 w 129"/>
              <a:gd name="T5" fmla="*/ 109 h 109"/>
              <a:gd name="T6" fmla="*/ 0 w 129"/>
              <a:gd name="T7" fmla="*/ 109 h 109"/>
              <a:gd name="T8" fmla="*/ 0 w 129"/>
              <a:gd name="T9" fmla="*/ 82 h 109"/>
              <a:gd name="T10" fmla="*/ 6 w 129"/>
              <a:gd name="T11" fmla="*/ 38 h 109"/>
              <a:gd name="T12" fmla="*/ 28 w 129"/>
              <a:gd name="T13" fmla="*/ 0 h 109"/>
              <a:gd name="T14" fmla="*/ 47 w 129"/>
              <a:gd name="T15" fmla="*/ 15 h 109"/>
              <a:gd name="T16" fmla="*/ 36 w 129"/>
              <a:gd name="T17" fmla="*/ 33 h 109"/>
              <a:gd name="T18" fmla="*/ 29 w 129"/>
              <a:gd name="T19" fmla="*/ 53 h 109"/>
              <a:gd name="T20" fmla="*/ 109 w 129"/>
              <a:gd name="T21" fmla="*/ 53 h 109"/>
              <a:gd name="T22" fmla="*/ 116 w 129"/>
              <a:gd name="T23" fmla="*/ 33 h 109"/>
              <a:gd name="T24" fmla="*/ 126 w 129"/>
              <a:gd name="T25" fmla="*/ 15 h 109"/>
              <a:gd name="T26" fmla="*/ 107 w 129"/>
              <a:gd name="T27" fmla="*/ 0 h 109"/>
              <a:gd name="T28" fmla="*/ 86 w 129"/>
              <a:gd name="T29" fmla="*/ 38 h 109"/>
              <a:gd name="T30" fmla="*/ 79 w 129"/>
              <a:gd name="T31" fmla="*/ 82 h 109"/>
              <a:gd name="T32" fmla="*/ 79 w 129"/>
              <a:gd name="T33" fmla="*/ 109 h 109"/>
              <a:gd name="T34" fmla="*/ 129 w 129"/>
              <a:gd name="T35" fmla="*/ 109 h 109"/>
              <a:gd name="T36" fmla="*/ 129 w 129"/>
              <a:gd name="T37" fmla="*/ 53 h 109"/>
              <a:gd name="T38" fmla="*/ 109 w 129"/>
              <a:gd name="T39" fmla="*/ 53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29" h="109">
                <a:moveTo>
                  <a:pt x="29" y="53"/>
                </a:moveTo>
                <a:cubicBezTo>
                  <a:pt x="49" y="53"/>
                  <a:pt x="49" y="53"/>
                  <a:pt x="49" y="53"/>
                </a:cubicBezTo>
                <a:cubicBezTo>
                  <a:pt x="49" y="109"/>
                  <a:pt x="49" y="109"/>
                  <a:pt x="49" y="109"/>
                </a:cubicBezTo>
                <a:cubicBezTo>
                  <a:pt x="0" y="109"/>
                  <a:pt x="0" y="109"/>
                  <a:pt x="0" y="109"/>
                </a:cubicBezTo>
                <a:cubicBezTo>
                  <a:pt x="0" y="82"/>
                  <a:pt x="0" y="82"/>
                  <a:pt x="0" y="82"/>
                </a:cubicBezTo>
                <a:cubicBezTo>
                  <a:pt x="0" y="65"/>
                  <a:pt x="2" y="50"/>
                  <a:pt x="6" y="38"/>
                </a:cubicBezTo>
                <a:cubicBezTo>
                  <a:pt x="10" y="25"/>
                  <a:pt x="17" y="13"/>
                  <a:pt x="28" y="0"/>
                </a:cubicBezTo>
                <a:cubicBezTo>
                  <a:pt x="47" y="15"/>
                  <a:pt x="47" y="15"/>
                  <a:pt x="47" y="15"/>
                </a:cubicBezTo>
                <a:cubicBezTo>
                  <a:pt x="42" y="22"/>
                  <a:pt x="38" y="28"/>
                  <a:pt x="36" y="33"/>
                </a:cubicBezTo>
                <a:cubicBezTo>
                  <a:pt x="34" y="38"/>
                  <a:pt x="31" y="45"/>
                  <a:pt x="29" y="53"/>
                </a:cubicBezTo>
                <a:close/>
                <a:moveTo>
                  <a:pt x="109" y="53"/>
                </a:moveTo>
                <a:cubicBezTo>
                  <a:pt x="111" y="45"/>
                  <a:pt x="113" y="38"/>
                  <a:pt x="116" y="33"/>
                </a:cubicBezTo>
                <a:cubicBezTo>
                  <a:pt x="118" y="28"/>
                  <a:pt x="121" y="22"/>
                  <a:pt x="126" y="15"/>
                </a:cubicBezTo>
                <a:cubicBezTo>
                  <a:pt x="107" y="0"/>
                  <a:pt x="107" y="0"/>
                  <a:pt x="107" y="0"/>
                </a:cubicBezTo>
                <a:cubicBezTo>
                  <a:pt x="97" y="13"/>
                  <a:pt x="90" y="25"/>
                  <a:pt x="86" y="38"/>
                </a:cubicBezTo>
                <a:cubicBezTo>
                  <a:pt x="82" y="50"/>
                  <a:pt x="79" y="65"/>
                  <a:pt x="79" y="82"/>
                </a:cubicBezTo>
                <a:cubicBezTo>
                  <a:pt x="79" y="109"/>
                  <a:pt x="79" y="109"/>
                  <a:pt x="79" y="109"/>
                </a:cubicBezTo>
                <a:cubicBezTo>
                  <a:pt x="129" y="109"/>
                  <a:pt x="129" y="109"/>
                  <a:pt x="129" y="109"/>
                </a:cubicBezTo>
                <a:cubicBezTo>
                  <a:pt x="129" y="53"/>
                  <a:pt x="129" y="53"/>
                  <a:pt x="129" y="53"/>
                </a:cubicBezTo>
                <a:lnTo>
                  <a:pt x="109" y="53"/>
                </a:lnTo>
                <a:close/>
              </a:path>
            </a:pathLst>
          </a:custGeom>
          <a:solidFill>
            <a:srgbClr val="FFFFFF"/>
          </a:solidFill>
          <a:ln w="0" cap="flat" cmpd="sng" algn="ctr">
            <a:solidFill>
              <a:srgbClr val="000000">
                <a:alpha val="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65000"/>
              <a:buFontTx/>
              <a:buNone/>
              <a:defRPr sz="330">
                <a:latin typeface="Arial" panose="020B0604020202020204" pitchFamily="34" charset="0"/>
              </a:defRPr>
            </a:lvl1pPr>
          </a:lstStyle>
          <a:p>
            <a:r>
              <a:rPr lang="nl-NL"/>
              <a:t> </a:t>
            </a:r>
          </a:p>
        </p:txBody>
      </p:sp>
      <p:sp>
        <p:nvSpPr>
          <p:cNvPr id="9" name="Frame 3 (JU-Free)">
            <a:extLst>
              <a:ext uri="{FF2B5EF4-FFF2-40B4-BE49-F238E27FC236}">
                <a16:creationId xmlns:a16="http://schemas.microsoft.com/office/drawing/2014/main" id="{BA26FE66-80A4-AAEE-63E3-6937830BF5D8}"/>
              </a:ext>
            </a:extLst>
          </p:cNvPr>
          <p:cNvSpPr>
            <a:spLocks noGrp="1" noEditPoints="1"/>
          </p:cNvSpPr>
          <p:nvPr userDrawn="1">
            <p:ph type="body" idx="1001" hasCustomPrompt="1"/>
          </p:nvPr>
        </p:nvSpPr>
        <p:spPr bwMode="auto">
          <a:xfrm>
            <a:off x="7526338" y="4098925"/>
            <a:ext cx="496887" cy="425450"/>
          </a:xfrm>
          <a:custGeom>
            <a:avLst/>
            <a:gdLst>
              <a:gd name="T0" fmla="*/ 0 w 129"/>
              <a:gd name="T1" fmla="*/ 0 h 110"/>
              <a:gd name="T2" fmla="*/ 50 w 129"/>
              <a:gd name="T3" fmla="*/ 0 h 110"/>
              <a:gd name="T4" fmla="*/ 50 w 129"/>
              <a:gd name="T5" fmla="*/ 27 h 110"/>
              <a:gd name="T6" fmla="*/ 43 w 129"/>
              <a:gd name="T7" fmla="*/ 72 h 110"/>
              <a:gd name="T8" fmla="*/ 22 w 129"/>
              <a:gd name="T9" fmla="*/ 110 h 110"/>
              <a:gd name="T10" fmla="*/ 3 w 129"/>
              <a:gd name="T11" fmla="*/ 95 h 110"/>
              <a:gd name="T12" fmla="*/ 13 w 129"/>
              <a:gd name="T13" fmla="*/ 77 h 110"/>
              <a:gd name="T14" fmla="*/ 20 w 129"/>
              <a:gd name="T15" fmla="*/ 56 h 110"/>
              <a:gd name="T16" fmla="*/ 0 w 129"/>
              <a:gd name="T17" fmla="*/ 56 h 110"/>
              <a:gd name="T18" fmla="*/ 0 w 129"/>
              <a:gd name="T19" fmla="*/ 0 h 110"/>
              <a:gd name="T20" fmla="*/ 80 w 129"/>
              <a:gd name="T21" fmla="*/ 0 h 110"/>
              <a:gd name="T22" fmla="*/ 80 w 129"/>
              <a:gd name="T23" fmla="*/ 56 h 110"/>
              <a:gd name="T24" fmla="*/ 100 w 129"/>
              <a:gd name="T25" fmla="*/ 56 h 110"/>
              <a:gd name="T26" fmla="*/ 93 w 129"/>
              <a:gd name="T27" fmla="*/ 77 h 110"/>
              <a:gd name="T28" fmla="*/ 82 w 129"/>
              <a:gd name="T29" fmla="*/ 95 h 110"/>
              <a:gd name="T30" fmla="*/ 101 w 129"/>
              <a:gd name="T31" fmla="*/ 110 h 110"/>
              <a:gd name="T32" fmla="*/ 123 w 129"/>
              <a:gd name="T33" fmla="*/ 72 h 110"/>
              <a:gd name="T34" fmla="*/ 129 w 129"/>
              <a:gd name="T35" fmla="*/ 27 h 110"/>
              <a:gd name="T36" fmla="*/ 129 w 129"/>
              <a:gd name="T37" fmla="*/ 0 h 110"/>
              <a:gd name="T38" fmla="*/ 80 w 129"/>
              <a:gd name="T39" fmla="*/ 0 h 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29" h="110">
                <a:moveTo>
                  <a:pt x="0" y="0"/>
                </a:moveTo>
                <a:cubicBezTo>
                  <a:pt x="50" y="0"/>
                  <a:pt x="50" y="0"/>
                  <a:pt x="50" y="0"/>
                </a:cubicBezTo>
                <a:cubicBezTo>
                  <a:pt x="50" y="27"/>
                  <a:pt x="50" y="27"/>
                  <a:pt x="50" y="27"/>
                </a:cubicBezTo>
                <a:cubicBezTo>
                  <a:pt x="50" y="45"/>
                  <a:pt x="47" y="59"/>
                  <a:pt x="43" y="72"/>
                </a:cubicBezTo>
                <a:cubicBezTo>
                  <a:pt x="39" y="84"/>
                  <a:pt x="32" y="97"/>
                  <a:pt x="22" y="110"/>
                </a:cubicBezTo>
                <a:cubicBezTo>
                  <a:pt x="3" y="95"/>
                  <a:pt x="3" y="95"/>
                  <a:pt x="3" y="95"/>
                </a:cubicBezTo>
                <a:cubicBezTo>
                  <a:pt x="7" y="88"/>
                  <a:pt x="11" y="82"/>
                  <a:pt x="13" y="77"/>
                </a:cubicBezTo>
                <a:cubicBezTo>
                  <a:pt x="16" y="72"/>
                  <a:pt x="18" y="65"/>
                  <a:pt x="20" y="56"/>
                </a:cubicBezTo>
                <a:cubicBezTo>
                  <a:pt x="0" y="56"/>
                  <a:pt x="0" y="56"/>
                  <a:pt x="0" y="56"/>
                </a:cubicBezTo>
                <a:lnTo>
                  <a:pt x="0" y="0"/>
                </a:lnTo>
                <a:close/>
                <a:moveTo>
                  <a:pt x="80" y="0"/>
                </a:moveTo>
                <a:cubicBezTo>
                  <a:pt x="80" y="56"/>
                  <a:pt x="80" y="56"/>
                  <a:pt x="80" y="56"/>
                </a:cubicBezTo>
                <a:cubicBezTo>
                  <a:pt x="100" y="56"/>
                  <a:pt x="100" y="56"/>
                  <a:pt x="100" y="56"/>
                </a:cubicBezTo>
                <a:cubicBezTo>
                  <a:pt x="97" y="65"/>
                  <a:pt x="95" y="72"/>
                  <a:pt x="93" y="77"/>
                </a:cubicBezTo>
                <a:cubicBezTo>
                  <a:pt x="91" y="82"/>
                  <a:pt x="87" y="88"/>
                  <a:pt x="82" y="95"/>
                </a:cubicBezTo>
                <a:cubicBezTo>
                  <a:pt x="101" y="110"/>
                  <a:pt x="101" y="110"/>
                  <a:pt x="101" y="110"/>
                </a:cubicBezTo>
                <a:cubicBezTo>
                  <a:pt x="111" y="97"/>
                  <a:pt x="118" y="84"/>
                  <a:pt x="123" y="72"/>
                </a:cubicBezTo>
                <a:cubicBezTo>
                  <a:pt x="127" y="59"/>
                  <a:pt x="129" y="45"/>
                  <a:pt x="129" y="27"/>
                </a:cubicBezTo>
                <a:cubicBezTo>
                  <a:pt x="129" y="0"/>
                  <a:pt x="129" y="0"/>
                  <a:pt x="129" y="0"/>
                </a:cubicBezTo>
                <a:lnTo>
                  <a:pt x="80" y="0"/>
                </a:lnTo>
                <a:close/>
              </a:path>
            </a:pathLst>
          </a:custGeom>
          <a:solidFill>
            <a:srgbClr val="FFFFFF"/>
          </a:solidFill>
          <a:ln w="0" cap="flat" cmpd="sng" algn="ctr">
            <a:solidFill>
              <a:srgbClr val="000000">
                <a:alpha val="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65000"/>
              <a:buFontTx/>
              <a:buNone/>
              <a:defRPr sz="330">
                <a:latin typeface="Arial" panose="020B0604020202020204" pitchFamily="34" charset="0"/>
              </a:defRPr>
            </a:lvl1pPr>
          </a:lstStyle>
          <a:p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205233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[Logo's gemeentes Zaanstreek-Waterland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textbox 1">
            <a:extLst>
              <a:ext uri="{FF2B5EF4-FFF2-40B4-BE49-F238E27FC236}">
                <a16:creationId xmlns:a16="http://schemas.microsoft.com/office/drawing/2014/main" id="{81191091-1731-8E92-6B8B-9CC2F161085C}"/>
              </a:ext>
            </a:extLst>
          </p:cNvPr>
          <p:cNvSpPr txBox="1">
            <a:spLocks noSelect="1"/>
          </p:cNvSpPr>
          <p:nvPr userDrawn="1"/>
        </p:nvSpPr>
        <p:spPr>
          <a:xfrm>
            <a:off x="2085277" y="4750417"/>
            <a:ext cx="8229600" cy="27699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nl-NL" sz="1300" b="1" dirty="0"/>
              <a:t>Jeugdzorgregio Zaanstreek-Waterland is een samenwerkingsverband van de volgende gemeenten:</a:t>
            </a:r>
          </a:p>
        </p:txBody>
      </p:sp>
      <p:sp>
        <p:nvSpPr>
          <p:cNvPr id="2" name="Rectangle 43">
            <a:extLst>
              <a:ext uri="{FF2B5EF4-FFF2-40B4-BE49-F238E27FC236}">
                <a16:creationId xmlns:a16="http://schemas.microsoft.com/office/drawing/2014/main" id="{56723D1D-016A-6D0F-3664-6BCDC4D790C3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1168400" y="5273675"/>
            <a:ext cx="9977438" cy="771525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0A51990-6199-CCA0-45FA-836C6DB4BFF5}"/>
              </a:ext>
            </a:extLst>
          </p:cNvPr>
          <p:cNvPicPr>
            <a:picLocks noSelect="1"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360244" y="5256944"/>
            <a:ext cx="1226392" cy="767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2610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Inhoud van twe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 (JU-Free)">
            <a:extLst>
              <a:ext uri="{FF2B5EF4-FFF2-40B4-BE49-F238E27FC236}">
                <a16:creationId xmlns:a16="http://schemas.microsoft.com/office/drawing/2014/main" id="{D81C566B-1187-48F0-B355-4BEF9806C5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[Titel]</a:t>
            </a:r>
            <a:endParaRPr lang="de-DE" dirty="0"/>
          </a:p>
        </p:txBody>
      </p:sp>
      <p:sp>
        <p:nvSpPr>
          <p:cNvPr id="3" name="Frame content 2[PHJU] (JU-Free)"/>
          <p:cNvSpPr>
            <a:spLocks noGrp="1"/>
          </p:cNvSpPr>
          <p:nvPr>
            <p:ph sz="half" idx="1" hasCustomPrompt="1"/>
          </p:nvPr>
        </p:nvSpPr>
        <p:spPr>
          <a:xfrm>
            <a:off x="1168400" y="1905000"/>
            <a:ext cx="4940300" cy="34163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dirty="0"/>
              <a:t>[Typ tekst of klik op een pictogram om een object in te voegen]</a:t>
            </a:r>
          </a:p>
        </p:txBody>
      </p:sp>
      <p:sp>
        <p:nvSpPr>
          <p:cNvPr id="4" name="Frame content 3[PHJU] (JU-Free)"/>
          <p:cNvSpPr>
            <a:spLocks noGrp="1"/>
          </p:cNvSpPr>
          <p:nvPr>
            <p:ph sz="half" idx="2" hasCustomPrompt="1"/>
          </p:nvPr>
        </p:nvSpPr>
        <p:spPr>
          <a:xfrm>
            <a:off x="6337300" y="1905000"/>
            <a:ext cx="4940300" cy="34163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dirty="0"/>
              <a:t>[Typ tekst of klik op een pictogram om een object in te voegen]</a:t>
            </a:r>
          </a:p>
        </p:txBody>
      </p:sp>
      <p:sp>
        <p:nvSpPr>
          <p:cNvPr id="10" name="Slide Number Placeholder 4 (JU-Free)">
            <a:extLst>
              <a:ext uri="{FF2B5EF4-FFF2-40B4-BE49-F238E27FC236}">
                <a16:creationId xmlns:a16="http://schemas.microsoft.com/office/drawing/2014/main" id="{40AA00FB-5145-46BC-EBDC-8206DD2F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" name="Frame 5{PHJU} (JU-Free)">
            <a:extLst>
              <a:ext uri="{FF2B5EF4-FFF2-40B4-BE49-F238E27FC236}">
                <a16:creationId xmlns:a16="http://schemas.microsoft.com/office/drawing/2014/main" id="{E1904A98-4D31-C87A-D8F0-E3B82AFC99BB}"/>
              </a:ext>
            </a:extLst>
          </p:cNvPr>
          <p:cNvSpPr>
            <a:spLocks noGrp="1" noChangeAspect="1"/>
          </p:cNvSpPr>
          <p:nvPr>
            <p:ph type="body" idx="1000" hasCustomPrompt="1"/>
          </p:nvPr>
        </p:nvSpPr>
        <p:spPr bwMode="auto">
          <a:xfrm>
            <a:off x="9140400" y="5492300"/>
            <a:ext cx="3052574" cy="972000"/>
          </a:xfrm>
          <a:custGeom>
            <a:avLst/>
            <a:gdLst>
              <a:gd name="T0" fmla="*/ 5866 w 6882"/>
              <a:gd name="T1" fmla="*/ 124 h 2192"/>
              <a:gd name="T2" fmla="*/ 5333 w 6882"/>
              <a:gd name="T3" fmla="*/ 594 h 2192"/>
              <a:gd name="T4" fmla="*/ 5330 w 6882"/>
              <a:gd name="T5" fmla="*/ 148 h 2192"/>
              <a:gd name="T6" fmla="*/ 4847 w 6882"/>
              <a:gd name="T7" fmla="*/ 124 h 2192"/>
              <a:gd name="T8" fmla="*/ 4313 w 6882"/>
              <a:gd name="T9" fmla="*/ 594 h 2192"/>
              <a:gd name="T10" fmla="*/ 4311 w 6882"/>
              <a:gd name="T11" fmla="*/ 148 h 2192"/>
              <a:gd name="T12" fmla="*/ 3827 w 6882"/>
              <a:gd name="T13" fmla="*/ 124 h 2192"/>
              <a:gd name="T14" fmla="*/ 3293 w 6882"/>
              <a:gd name="T15" fmla="*/ 594 h 2192"/>
              <a:gd name="T16" fmla="*/ 3291 w 6882"/>
              <a:gd name="T17" fmla="*/ 148 h 2192"/>
              <a:gd name="T18" fmla="*/ 2807 w 6882"/>
              <a:gd name="T19" fmla="*/ 124 h 2192"/>
              <a:gd name="T20" fmla="*/ 2274 w 6882"/>
              <a:gd name="T21" fmla="*/ 594 h 2192"/>
              <a:gd name="T22" fmla="*/ 2271 w 6882"/>
              <a:gd name="T23" fmla="*/ 148 h 2192"/>
              <a:gd name="T24" fmla="*/ 1787 w 6882"/>
              <a:gd name="T25" fmla="*/ 124 h 2192"/>
              <a:gd name="T26" fmla="*/ 152 w 6882"/>
              <a:gd name="T27" fmla="*/ 1569 h 2192"/>
              <a:gd name="T28" fmla="*/ 127 w 6882"/>
              <a:gd name="T29" fmla="*/ 2043 h 2192"/>
              <a:gd name="T30" fmla="*/ 610 w 6882"/>
              <a:gd name="T31" fmla="*/ 2068 h 2192"/>
              <a:gd name="T32" fmla="*/ 1143 w 6882"/>
              <a:gd name="T33" fmla="*/ 1597 h 2192"/>
              <a:gd name="T34" fmla="*/ 1146 w 6882"/>
              <a:gd name="T35" fmla="*/ 2043 h 2192"/>
              <a:gd name="T36" fmla="*/ 1630 w 6882"/>
              <a:gd name="T37" fmla="*/ 2068 h 2192"/>
              <a:gd name="T38" fmla="*/ 2163 w 6882"/>
              <a:gd name="T39" fmla="*/ 1597 h 2192"/>
              <a:gd name="T40" fmla="*/ 2166 w 6882"/>
              <a:gd name="T41" fmla="*/ 2043 h 2192"/>
              <a:gd name="T42" fmla="*/ 2650 w 6882"/>
              <a:gd name="T43" fmla="*/ 2068 h 2192"/>
              <a:gd name="T44" fmla="*/ 3183 w 6882"/>
              <a:gd name="T45" fmla="*/ 1597 h 2192"/>
              <a:gd name="T46" fmla="*/ 3186 w 6882"/>
              <a:gd name="T47" fmla="*/ 2043 h 2192"/>
              <a:gd name="T48" fmla="*/ 3669 w 6882"/>
              <a:gd name="T49" fmla="*/ 2068 h 2192"/>
              <a:gd name="T50" fmla="*/ 4203 w 6882"/>
              <a:gd name="T51" fmla="*/ 1597 h 2192"/>
              <a:gd name="T52" fmla="*/ 4206 w 6882"/>
              <a:gd name="T53" fmla="*/ 2043 h 2192"/>
              <a:gd name="T54" fmla="*/ 4689 w 6882"/>
              <a:gd name="T55" fmla="*/ 2068 h 2192"/>
              <a:gd name="T56" fmla="*/ 5222 w 6882"/>
              <a:gd name="T57" fmla="*/ 1597 h 2192"/>
              <a:gd name="T58" fmla="*/ 5225 w 6882"/>
              <a:gd name="T59" fmla="*/ 2043 h 2192"/>
              <a:gd name="T60" fmla="*/ 5709 w 6882"/>
              <a:gd name="T61" fmla="*/ 2068 h 2192"/>
              <a:gd name="T62" fmla="*/ 6242 w 6882"/>
              <a:gd name="T63" fmla="*/ 1597 h 2192"/>
              <a:gd name="T64" fmla="*/ 6245 w 6882"/>
              <a:gd name="T65" fmla="*/ 2043 h 2192"/>
              <a:gd name="T66" fmla="*/ 6728 w 6882"/>
              <a:gd name="T67" fmla="*/ 2068 h 2192"/>
              <a:gd name="T68" fmla="*/ 6882 w 6882"/>
              <a:gd name="T69" fmla="*/ 1932 h 2192"/>
              <a:gd name="T70" fmla="*/ 6882 w 6882"/>
              <a:gd name="T71" fmla="*/ 128 h 2192"/>
              <a:gd name="T72" fmla="*/ 6354 w 6882"/>
              <a:gd name="T73" fmla="*/ 594 h 2192"/>
              <a:gd name="T74" fmla="*/ 6351 w 6882"/>
              <a:gd name="T75" fmla="*/ 148 h 2192"/>
              <a:gd name="T76" fmla="*/ 6095 w 6882"/>
              <a:gd name="T77" fmla="*/ 37 h 2192"/>
              <a:gd name="T78" fmla="*/ 5866 w 6882"/>
              <a:gd name="T79" fmla="*/ 124 h 2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882" h="2192">
                <a:moveTo>
                  <a:pt x="5866" y="124"/>
                </a:moveTo>
                <a:cubicBezTo>
                  <a:pt x="5333" y="594"/>
                  <a:pt x="5333" y="594"/>
                  <a:pt x="5333" y="594"/>
                </a:cubicBezTo>
                <a:cubicBezTo>
                  <a:pt x="5446" y="468"/>
                  <a:pt x="5448" y="276"/>
                  <a:pt x="5330" y="148"/>
                </a:cubicBezTo>
                <a:cubicBezTo>
                  <a:pt x="5204" y="10"/>
                  <a:pt x="4987" y="0"/>
                  <a:pt x="4847" y="124"/>
                </a:cubicBezTo>
                <a:cubicBezTo>
                  <a:pt x="4313" y="594"/>
                  <a:pt x="4313" y="594"/>
                  <a:pt x="4313" y="594"/>
                </a:cubicBezTo>
                <a:cubicBezTo>
                  <a:pt x="4426" y="468"/>
                  <a:pt x="4428" y="276"/>
                  <a:pt x="4311" y="148"/>
                </a:cubicBezTo>
                <a:cubicBezTo>
                  <a:pt x="4184" y="10"/>
                  <a:pt x="3968" y="0"/>
                  <a:pt x="3827" y="124"/>
                </a:cubicBezTo>
                <a:cubicBezTo>
                  <a:pt x="3293" y="594"/>
                  <a:pt x="3293" y="594"/>
                  <a:pt x="3293" y="594"/>
                </a:cubicBezTo>
                <a:cubicBezTo>
                  <a:pt x="3406" y="468"/>
                  <a:pt x="3408" y="276"/>
                  <a:pt x="3291" y="148"/>
                </a:cubicBezTo>
                <a:cubicBezTo>
                  <a:pt x="3164" y="10"/>
                  <a:pt x="2948" y="0"/>
                  <a:pt x="2807" y="124"/>
                </a:cubicBezTo>
                <a:cubicBezTo>
                  <a:pt x="2274" y="594"/>
                  <a:pt x="2274" y="594"/>
                  <a:pt x="2274" y="594"/>
                </a:cubicBezTo>
                <a:cubicBezTo>
                  <a:pt x="2387" y="468"/>
                  <a:pt x="2389" y="276"/>
                  <a:pt x="2271" y="148"/>
                </a:cubicBezTo>
                <a:cubicBezTo>
                  <a:pt x="2145" y="10"/>
                  <a:pt x="1928" y="0"/>
                  <a:pt x="1787" y="124"/>
                </a:cubicBezTo>
                <a:cubicBezTo>
                  <a:pt x="152" y="1569"/>
                  <a:pt x="152" y="1569"/>
                  <a:pt x="152" y="1569"/>
                </a:cubicBezTo>
                <a:cubicBezTo>
                  <a:pt x="11" y="1693"/>
                  <a:pt x="0" y="1905"/>
                  <a:pt x="127" y="2043"/>
                </a:cubicBezTo>
                <a:cubicBezTo>
                  <a:pt x="253" y="2181"/>
                  <a:pt x="469" y="2192"/>
                  <a:pt x="610" y="2068"/>
                </a:cubicBezTo>
                <a:cubicBezTo>
                  <a:pt x="1143" y="1597"/>
                  <a:pt x="1143" y="1597"/>
                  <a:pt x="1143" y="1597"/>
                </a:cubicBezTo>
                <a:cubicBezTo>
                  <a:pt x="1030" y="1723"/>
                  <a:pt x="1029" y="1915"/>
                  <a:pt x="1146" y="2043"/>
                </a:cubicBezTo>
                <a:cubicBezTo>
                  <a:pt x="1272" y="2181"/>
                  <a:pt x="1489" y="2192"/>
                  <a:pt x="1630" y="2068"/>
                </a:cubicBezTo>
                <a:cubicBezTo>
                  <a:pt x="2163" y="1597"/>
                  <a:pt x="2163" y="1597"/>
                  <a:pt x="2163" y="1597"/>
                </a:cubicBezTo>
                <a:cubicBezTo>
                  <a:pt x="2050" y="1723"/>
                  <a:pt x="2048" y="1915"/>
                  <a:pt x="2166" y="2043"/>
                </a:cubicBezTo>
                <a:cubicBezTo>
                  <a:pt x="2292" y="2181"/>
                  <a:pt x="2509" y="2192"/>
                  <a:pt x="2650" y="2068"/>
                </a:cubicBezTo>
                <a:cubicBezTo>
                  <a:pt x="3183" y="1597"/>
                  <a:pt x="3183" y="1597"/>
                  <a:pt x="3183" y="1597"/>
                </a:cubicBezTo>
                <a:cubicBezTo>
                  <a:pt x="3070" y="1723"/>
                  <a:pt x="3068" y="1915"/>
                  <a:pt x="3186" y="2043"/>
                </a:cubicBezTo>
                <a:cubicBezTo>
                  <a:pt x="3312" y="2181"/>
                  <a:pt x="3529" y="2192"/>
                  <a:pt x="3669" y="2068"/>
                </a:cubicBezTo>
                <a:cubicBezTo>
                  <a:pt x="4203" y="1597"/>
                  <a:pt x="4203" y="1597"/>
                  <a:pt x="4203" y="1597"/>
                </a:cubicBezTo>
                <a:cubicBezTo>
                  <a:pt x="4090" y="1723"/>
                  <a:pt x="4088" y="1915"/>
                  <a:pt x="4206" y="2043"/>
                </a:cubicBezTo>
                <a:cubicBezTo>
                  <a:pt x="4332" y="2181"/>
                  <a:pt x="4549" y="2192"/>
                  <a:pt x="4689" y="2068"/>
                </a:cubicBezTo>
                <a:cubicBezTo>
                  <a:pt x="5222" y="1597"/>
                  <a:pt x="5222" y="1597"/>
                  <a:pt x="5222" y="1597"/>
                </a:cubicBezTo>
                <a:cubicBezTo>
                  <a:pt x="5109" y="1723"/>
                  <a:pt x="5108" y="1915"/>
                  <a:pt x="5225" y="2043"/>
                </a:cubicBezTo>
                <a:cubicBezTo>
                  <a:pt x="5352" y="2181"/>
                  <a:pt x="5568" y="2192"/>
                  <a:pt x="5709" y="2068"/>
                </a:cubicBezTo>
                <a:cubicBezTo>
                  <a:pt x="6242" y="1597"/>
                  <a:pt x="6242" y="1597"/>
                  <a:pt x="6242" y="1597"/>
                </a:cubicBezTo>
                <a:cubicBezTo>
                  <a:pt x="6129" y="1723"/>
                  <a:pt x="6127" y="1915"/>
                  <a:pt x="6245" y="2043"/>
                </a:cubicBezTo>
                <a:cubicBezTo>
                  <a:pt x="6371" y="2181"/>
                  <a:pt x="6588" y="2192"/>
                  <a:pt x="6728" y="2068"/>
                </a:cubicBezTo>
                <a:cubicBezTo>
                  <a:pt x="6882" y="1932"/>
                  <a:pt x="6882" y="1932"/>
                  <a:pt x="6882" y="1932"/>
                </a:cubicBezTo>
                <a:cubicBezTo>
                  <a:pt x="6882" y="128"/>
                  <a:pt x="6882" y="128"/>
                  <a:pt x="6882" y="128"/>
                </a:cubicBezTo>
                <a:cubicBezTo>
                  <a:pt x="6354" y="594"/>
                  <a:pt x="6354" y="594"/>
                  <a:pt x="6354" y="594"/>
                </a:cubicBezTo>
                <a:cubicBezTo>
                  <a:pt x="6467" y="468"/>
                  <a:pt x="6468" y="276"/>
                  <a:pt x="6351" y="148"/>
                </a:cubicBezTo>
                <a:cubicBezTo>
                  <a:pt x="6282" y="75"/>
                  <a:pt x="6189" y="37"/>
                  <a:pt x="6095" y="37"/>
                </a:cubicBezTo>
                <a:cubicBezTo>
                  <a:pt x="6014" y="37"/>
                  <a:pt x="5932" y="66"/>
                  <a:pt x="5866" y="124"/>
                </a:cubicBezTo>
              </a:path>
            </a:pathLst>
          </a:custGeom>
          <a:gradFill flip="none" rotWithShape="1">
            <a:gsLst>
              <a:gs pos="0">
                <a:srgbClr val="73A1E2"/>
              </a:gs>
              <a:gs pos="23000">
                <a:schemeClr val="accent2"/>
              </a:gs>
              <a:gs pos="0">
                <a:srgbClr val="82A1E0"/>
              </a:gs>
              <a:gs pos="100000">
                <a:schemeClr val="accent1"/>
              </a:gs>
            </a:gsLst>
            <a:lin ang="0" scaled="1"/>
            <a:tileRect/>
          </a:gradFill>
          <a:ln w="0" cap="flat" cmpd="sng" algn="ctr">
            <a:solidFill>
              <a:prstClr val="black">
                <a:alpha val="0"/>
              </a:prstClr>
            </a:solidFill>
            <a:prstDash val="solid"/>
            <a:round/>
            <a:headEnd type="none" w="med" len="med"/>
            <a:tailEnd type="none" w="med" len="med"/>
          </a:ln>
        </p:spPr>
        <p:txBody>
          <a:bodyPr rot="0" vert="horz" wrap="square" lIns="0" tIns="0" rIns="0" bIns="0" anchor="t" anchorCtr="0" upright="1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65000"/>
              <a:buFontTx/>
              <a:buNone/>
              <a:defRPr sz="330">
                <a:latin typeface="Arial" panose="020B0604020202020204" pitchFamily="34" charset="0"/>
              </a:defRPr>
            </a:lvl1pPr>
          </a:lstStyle>
          <a:p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50989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[Inhoud van dri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 (JU-Free)">
            <a:extLst>
              <a:ext uri="{FF2B5EF4-FFF2-40B4-BE49-F238E27FC236}">
                <a16:creationId xmlns:a16="http://schemas.microsoft.com/office/drawing/2014/main" id="{D81C566B-1187-48F0-B355-4BEF9806C5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[Titel]</a:t>
            </a:r>
            <a:endParaRPr lang="de-DE" dirty="0"/>
          </a:p>
        </p:txBody>
      </p:sp>
      <p:sp>
        <p:nvSpPr>
          <p:cNvPr id="3" name="Frame content 2[PHJU] (JU-Free)"/>
          <p:cNvSpPr>
            <a:spLocks noGrp="1"/>
          </p:cNvSpPr>
          <p:nvPr>
            <p:ph sz="half" idx="1" hasCustomPrompt="1"/>
          </p:nvPr>
        </p:nvSpPr>
        <p:spPr>
          <a:xfrm>
            <a:off x="1168400" y="1905000"/>
            <a:ext cx="3213100" cy="3416300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nl-NL" dirty="0"/>
              <a:t>[Typ tekst of klik op een pictogram om een object in te voegen]</a:t>
            </a:r>
          </a:p>
        </p:txBody>
      </p:sp>
      <p:sp>
        <p:nvSpPr>
          <p:cNvPr id="4" name="Frame content 3[PHJU] (JU-Free)"/>
          <p:cNvSpPr>
            <a:spLocks noGrp="1"/>
          </p:cNvSpPr>
          <p:nvPr>
            <p:ph sz="half" idx="2" hasCustomPrompt="1"/>
          </p:nvPr>
        </p:nvSpPr>
        <p:spPr>
          <a:xfrm>
            <a:off x="4610100" y="1905000"/>
            <a:ext cx="3213100" cy="3416300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nl-NL" dirty="0"/>
              <a:t>[Typ tekst of klik op een pictogram om een object in te voegen]</a:t>
            </a:r>
          </a:p>
        </p:txBody>
      </p:sp>
      <p:sp>
        <p:nvSpPr>
          <p:cNvPr id="10" name="Slide Number Placeholder 4 (JU-Free)">
            <a:extLst>
              <a:ext uri="{FF2B5EF4-FFF2-40B4-BE49-F238E27FC236}">
                <a16:creationId xmlns:a16="http://schemas.microsoft.com/office/drawing/2014/main" id="{40AA00FB-5145-46BC-EBDC-8206DD2F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" name="Frame 5{PHJU} (JU-Free)">
            <a:extLst>
              <a:ext uri="{FF2B5EF4-FFF2-40B4-BE49-F238E27FC236}">
                <a16:creationId xmlns:a16="http://schemas.microsoft.com/office/drawing/2014/main" id="{E1904A98-4D31-C87A-D8F0-E3B82AFC99BB}"/>
              </a:ext>
            </a:extLst>
          </p:cNvPr>
          <p:cNvSpPr>
            <a:spLocks noGrp="1" noChangeAspect="1"/>
          </p:cNvSpPr>
          <p:nvPr>
            <p:ph type="body" idx="1000" hasCustomPrompt="1"/>
          </p:nvPr>
        </p:nvSpPr>
        <p:spPr bwMode="auto">
          <a:xfrm>
            <a:off x="9140400" y="5492300"/>
            <a:ext cx="3052574" cy="972000"/>
          </a:xfrm>
          <a:custGeom>
            <a:avLst/>
            <a:gdLst>
              <a:gd name="T0" fmla="*/ 5866 w 6882"/>
              <a:gd name="T1" fmla="*/ 124 h 2192"/>
              <a:gd name="T2" fmla="*/ 5333 w 6882"/>
              <a:gd name="T3" fmla="*/ 594 h 2192"/>
              <a:gd name="T4" fmla="*/ 5330 w 6882"/>
              <a:gd name="T5" fmla="*/ 148 h 2192"/>
              <a:gd name="T6" fmla="*/ 4847 w 6882"/>
              <a:gd name="T7" fmla="*/ 124 h 2192"/>
              <a:gd name="T8" fmla="*/ 4313 w 6882"/>
              <a:gd name="T9" fmla="*/ 594 h 2192"/>
              <a:gd name="T10" fmla="*/ 4311 w 6882"/>
              <a:gd name="T11" fmla="*/ 148 h 2192"/>
              <a:gd name="T12" fmla="*/ 3827 w 6882"/>
              <a:gd name="T13" fmla="*/ 124 h 2192"/>
              <a:gd name="T14" fmla="*/ 3293 w 6882"/>
              <a:gd name="T15" fmla="*/ 594 h 2192"/>
              <a:gd name="T16" fmla="*/ 3291 w 6882"/>
              <a:gd name="T17" fmla="*/ 148 h 2192"/>
              <a:gd name="T18" fmla="*/ 2807 w 6882"/>
              <a:gd name="T19" fmla="*/ 124 h 2192"/>
              <a:gd name="T20" fmla="*/ 2274 w 6882"/>
              <a:gd name="T21" fmla="*/ 594 h 2192"/>
              <a:gd name="T22" fmla="*/ 2271 w 6882"/>
              <a:gd name="T23" fmla="*/ 148 h 2192"/>
              <a:gd name="T24" fmla="*/ 1787 w 6882"/>
              <a:gd name="T25" fmla="*/ 124 h 2192"/>
              <a:gd name="T26" fmla="*/ 152 w 6882"/>
              <a:gd name="T27" fmla="*/ 1569 h 2192"/>
              <a:gd name="T28" fmla="*/ 127 w 6882"/>
              <a:gd name="T29" fmla="*/ 2043 h 2192"/>
              <a:gd name="T30" fmla="*/ 610 w 6882"/>
              <a:gd name="T31" fmla="*/ 2068 h 2192"/>
              <a:gd name="T32" fmla="*/ 1143 w 6882"/>
              <a:gd name="T33" fmla="*/ 1597 h 2192"/>
              <a:gd name="T34" fmla="*/ 1146 w 6882"/>
              <a:gd name="T35" fmla="*/ 2043 h 2192"/>
              <a:gd name="T36" fmla="*/ 1630 w 6882"/>
              <a:gd name="T37" fmla="*/ 2068 h 2192"/>
              <a:gd name="T38" fmla="*/ 2163 w 6882"/>
              <a:gd name="T39" fmla="*/ 1597 h 2192"/>
              <a:gd name="T40" fmla="*/ 2166 w 6882"/>
              <a:gd name="T41" fmla="*/ 2043 h 2192"/>
              <a:gd name="T42" fmla="*/ 2650 w 6882"/>
              <a:gd name="T43" fmla="*/ 2068 h 2192"/>
              <a:gd name="T44" fmla="*/ 3183 w 6882"/>
              <a:gd name="T45" fmla="*/ 1597 h 2192"/>
              <a:gd name="T46" fmla="*/ 3186 w 6882"/>
              <a:gd name="T47" fmla="*/ 2043 h 2192"/>
              <a:gd name="T48" fmla="*/ 3669 w 6882"/>
              <a:gd name="T49" fmla="*/ 2068 h 2192"/>
              <a:gd name="T50" fmla="*/ 4203 w 6882"/>
              <a:gd name="T51" fmla="*/ 1597 h 2192"/>
              <a:gd name="T52" fmla="*/ 4206 w 6882"/>
              <a:gd name="T53" fmla="*/ 2043 h 2192"/>
              <a:gd name="T54" fmla="*/ 4689 w 6882"/>
              <a:gd name="T55" fmla="*/ 2068 h 2192"/>
              <a:gd name="T56" fmla="*/ 5222 w 6882"/>
              <a:gd name="T57" fmla="*/ 1597 h 2192"/>
              <a:gd name="T58" fmla="*/ 5225 w 6882"/>
              <a:gd name="T59" fmla="*/ 2043 h 2192"/>
              <a:gd name="T60" fmla="*/ 5709 w 6882"/>
              <a:gd name="T61" fmla="*/ 2068 h 2192"/>
              <a:gd name="T62" fmla="*/ 6242 w 6882"/>
              <a:gd name="T63" fmla="*/ 1597 h 2192"/>
              <a:gd name="T64" fmla="*/ 6245 w 6882"/>
              <a:gd name="T65" fmla="*/ 2043 h 2192"/>
              <a:gd name="T66" fmla="*/ 6728 w 6882"/>
              <a:gd name="T67" fmla="*/ 2068 h 2192"/>
              <a:gd name="T68" fmla="*/ 6882 w 6882"/>
              <a:gd name="T69" fmla="*/ 1932 h 2192"/>
              <a:gd name="T70" fmla="*/ 6882 w 6882"/>
              <a:gd name="T71" fmla="*/ 128 h 2192"/>
              <a:gd name="T72" fmla="*/ 6354 w 6882"/>
              <a:gd name="T73" fmla="*/ 594 h 2192"/>
              <a:gd name="T74" fmla="*/ 6351 w 6882"/>
              <a:gd name="T75" fmla="*/ 148 h 2192"/>
              <a:gd name="T76" fmla="*/ 6095 w 6882"/>
              <a:gd name="T77" fmla="*/ 37 h 2192"/>
              <a:gd name="T78" fmla="*/ 5866 w 6882"/>
              <a:gd name="T79" fmla="*/ 124 h 2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6882" h="2192">
                <a:moveTo>
                  <a:pt x="5866" y="124"/>
                </a:moveTo>
                <a:cubicBezTo>
                  <a:pt x="5333" y="594"/>
                  <a:pt x="5333" y="594"/>
                  <a:pt x="5333" y="594"/>
                </a:cubicBezTo>
                <a:cubicBezTo>
                  <a:pt x="5446" y="468"/>
                  <a:pt x="5448" y="276"/>
                  <a:pt x="5330" y="148"/>
                </a:cubicBezTo>
                <a:cubicBezTo>
                  <a:pt x="5204" y="10"/>
                  <a:pt x="4987" y="0"/>
                  <a:pt x="4847" y="124"/>
                </a:cubicBezTo>
                <a:cubicBezTo>
                  <a:pt x="4313" y="594"/>
                  <a:pt x="4313" y="594"/>
                  <a:pt x="4313" y="594"/>
                </a:cubicBezTo>
                <a:cubicBezTo>
                  <a:pt x="4426" y="468"/>
                  <a:pt x="4428" y="276"/>
                  <a:pt x="4311" y="148"/>
                </a:cubicBezTo>
                <a:cubicBezTo>
                  <a:pt x="4184" y="10"/>
                  <a:pt x="3968" y="0"/>
                  <a:pt x="3827" y="124"/>
                </a:cubicBezTo>
                <a:cubicBezTo>
                  <a:pt x="3293" y="594"/>
                  <a:pt x="3293" y="594"/>
                  <a:pt x="3293" y="594"/>
                </a:cubicBezTo>
                <a:cubicBezTo>
                  <a:pt x="3406" y="468"/>
                  <a:pt x="3408" y="276"/>
                  <a:pt x="3291" y="148"/>
                </a:cubicBezTo>
                <a:cubicBezTo>
                  <a:pt x="3164" y="10"/>
                  <a:pt x="2948" y="0"/>
                  <a:pt x="2807" y="124"/>
                </a:cubicBezTo>
                <a:cubicBezTo>
                  <a:pt x="2274" y="594"/>
                  <a:pt x="2274" y="594"/>
                  <a:pt x="2274" y="594"/>
                </a:cubicBezTo>
                <a:cubicBezTo>
                  <a:pt x="2387" y="468"/>
                  <a:pt x="2389" y="276"/>
                  <a:pt x="2271" y="148"/>
                </a:cubicBezTo>
                <a:cubicBezTo>
                  <a:pt x="2145" y="10"/>
                  <a:pt x="1928" y="0"/>
                  <a:pt x="1787" y="124"/>
                </a:cubicBezTo>
                <a:cubicBezTo>
                  <a:pt x="152" y="1569"/>
                  <a:pt x="152" y="1569"/>
                  <a:pt x="152" y="1569"/>
                </a:cubicBezTo>
                <a:cubicBezTo>
                  <a:pt x="11" y="1693"/>
                  <a:pt x="0" y="1905"/>
                  <a:pt x="127" y="2043"/>
                </a:cubicBezTo>
                <a:cubicBezTo>
                  <a:pt x="253" y="2181"/>
                  <a:pt x="469" y="2192"/>
                  <a:pt x="610" y="2068"/>
                </a:cubicBezTo>
                <a:cubicBezTo>
                  <a:pt x="1143" y="1597"/>
                  <a:pt x="1143" y="1597"/>
                  <a:pt x="1143" y="1597"/>
                </a:cubicBezTo>
                <a:cubicBezTo>
                  <a:pt x="1030" y="1723"/>
                  <a:pt x="1029" y="1915"/>
                  <a:pt x="1146" y="2043"/>
                </a:cubicBezTo>
                <a:cubicBezTo>
                  <a:pt x="1272" y="2181"/>
                  <a:pt x="1489" y="2192"/>
                  <a:pt x="1630" y="2068"/>
                </a:cubicBezTo>
                <a:cubicBezTo>
                  <a:pt x="2163" y="1597"/>
                  <a:pt x="2163" y="1597"/>
                  <a:pt x="2163" y="1597"/>
                </a:cubicBezTo>
                <a:cubicBezTo>
                  <a:pt x="2050" y="1723"/>
                  <a:pt x="2048" y="1915"/>
                  <a:pt x="2166" y="2043"/>
                </a:cubicBezTo>
                <a:cubicBezTo>
                  <a:pt x="2292" y="2181"/>
                  <a:pt x="2509" y="2192"/>
                  <a:pt x="2650" y="2068"/>
                </a:cubicBezTo>
                <a:cubicBezTo>
                  <a:pt x="3183" y="1597"/>
                  <a:pt x="3183" y="1597"/>
                  <a:pt x="3183" y="1597"/>
                </a:cubicBezTo>
                <a:cubicBezTo>
                  <a:pt x="3070" y="1723"/>
                  <a:pt x="3068" y="1915"/>
                  <a:pt x="3186" y="2043"/>
                </a:cubicBezTo>
                <a:cubicBezTo>
                  <a:pt x="3312" y="2181"/>
                  <a:pt x="3529" y="2192"/>
                  <a:pt x="3669" y="2068"/>
                </a:cubicBezTo>
                <a:cubicBezTo>
                  <a:pt x="4203" y="1597"/>
                  <a:pt x="4203" y="1597"/>
                  <a:pt x="4203" y="1597"/>
                </a:cubicBezTo>
                <a:cubicBezTo>
                  <a:pt x="4090" y="1723"/>
                  <a:pt x="4088" y="1915"/>
                  <a:pt x="4206" y="2043"/>
                </a:cubicBezTo>
                <a:cubicBezTo>
                  <a:pt x="4332" y="2181"/>
                  <a:pt x="4549" y="2192"/>
                  <a:pt x="4689" y="2068"/>
                </a:cubicBezTo>
                <a:cubicBezTo>
                  <a:pt x="5222" y="1597"/>
                  <a:pt x="5222" y="1597"/>
                  <a:pt x="5222" y="1597"/>
                </a:cubicBezTo>
                <a:cubicBezTo>
                  <a:pt x="5109" y="1723"/>
                  <a:pt x="5108" y="1915"/>
                  <a:pt x="5225" y="2043"/>
                </a:cubicBezTo>
                <a:cubicBezTo>
                  <a:pt x="5352" y="2181"/>
                  <a:pt x="5568" y="2192"/>
                  <a:pt x="5709" y="2068"/>
                </a:cubicBezTo>
                <a:cubicBezTo>
                  <a:pt x="6242" y="1597"/>
                  <a:pt x="6242" y="1597"/>
                  <a:pt x="6242" y="1597"/>
                </a:cubicBezTo>
                <a:cubicBezTo>
                  <a:pt x="6129" y="1723"/>
                  <a:pt x="6127" y="1915"/>
                  <a:pt x="6245" y="2043"/>
                </a:cubicBezTo>
                <a:cubicBezTo>
                  <a:pt x="6371" y="2181"/>
                  <a:pt x="6588" y="2192"/>
                  <a:pt x="6728" y="2068"/>
                </a:cubicBezTo>
                <a:cubicBezTo>
                  <a:pt x="6882" y="1932"/>
                  <a:pt x="6882" y="1932"/>
                  <a:pt x="6882" y="1932"/>
                </a:cubicBezTo>
                <a:cubicBezTo>
                  <a:pt x="6882" y="128"/>
                  <a:pt x="6882" y="128"/>
                  <a:pt x="6882" y="128"/>
                </a:cubicBezTo>
                <a:cubicBezTo>
                  <a:pt x="6354" y="594"/>
                  <a:pt x="6354" y="594"/>
                  <a:pt x="6354" y="594"/>
                </a:cubicBezTo>
                <a:cubicBezTo>
                  <a:pt x="6467" y="468"/>
                  <a:pt x="6468" y="276"/>
                  <a:pt x="6351" y="148"/>
                </a:cubicBezTo>
                <a:cubicBezTo>
                  <a:pt x="6282" y="75"/>
                  <a:pt x="6189" y="37"/>
                  <a:pt x="6095" y="37"/>
                </a:cubicBezTo>
                <a:cubicBezTo>
                  <a:pt x="6014" y="37"/>
                  <a:pt x="5932" y="66"/>
                  <a:pt x="5866" y="124"/>
                </a:cubicBezTo>
              </a:path>
            </a:pathLst>
          </a:custGeom>
          <a:gradFill flip="none" rotWithShape="1">
            <a:gsLst>
              <a:gs pos="0">
                <a:srgbClr val="73A1E2"/>
              </a:gs>
              <a:gs pos="23000">
                <a:schemeClr val="accent2"/>
              </a:gs>
              <a:gs pos="0">
                <a:srgbClr val="82A1E0"/>
              </a:gs>
              <a:gs pos="100000">
                <a:schemeClr val="accent1"/>
              </a:gs>
            </a:gsLst>
            <a:lin ang="0" scaled="1"/>
            <a:tileRect/>
          </a:gradFill>
          <a:ln w="0" cap="flat" cmpd="sng" algn="ctr">
            <a:solidFill>
              <a:prstClr val="black">
                <a:alpha val="0"/>
              </a:prstClr>
            </a:solidFill>
            <a:prstDash val="solid"/>
            <a:round/>
            <a:headEnd type="none" w="med" len="med"/>
            <a:tailEnd type="none" w="med" len="med"/>
          </a:ln>
        </p:spPr>
        <p:txBody>
          <a:bodyPr rot="0" vert="horz" wrap="square" lIns="0" tIns="0" rIns="0" bIns="0" anchor="t" anchorCtr="0" upright="1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SzPct val="65000"/>
              <a:buFontTx/>
              <a:buNone/>
              <a:defRPr sz="330">
                <a:latin typeface="Arial" panose="020B0604020202020204" pitchFamily="34" charset="0"/>
              </a:defRPr>
            </a:lvl1pPr>
          </a:lstStyle>
          <a:p>
            <a:r>
              <a:rPr lang="nl-NL"/>
              <a:t> </a:t>
            </a:r>
          </a:p>
        </p:txBody>
      </p:sp>
      <p:sp>
        <p:nvSpPr>
          <p:cNvPr id="8" name="Frame content 6[PHJU] (JU-Free)">
            <a:extLst>
              <a:ext uri="{FF2B5EF4-FFF2-40B4-BE49-F238E27FC236}">
                <a16:creationId xmlns:a16="http://schemas.microsoft.com/office/drawing/2014/main" id="{C464AF12-9F33-ED3C-C092-56BF0063D85E}"/>
              </a:ext>
            </a:extLst>
          </p:cNvPr>
          <p:cNvSpPr>
            <a:spLocks noGrp="1"/>
          </p:cNvSpPr>
          <p:nvPr>
            <p:ph sz="half" idx="1001" hasCustomPrompt="1"/>
          </p:nvPr>
        </p:nvSpPr>
        <p:spPr>
          <a:xfrm>
            <a:off x="8064500" y="1905000"/>
            <a:ext cx="3213100" cy="3416300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nl-NL" dirty="0"/>
              <a:t>[Typ tekst of klik op een pictogram om een object in te voegen]</a:t>
            </a:r>
          </a:p>
        </p:txBody>
      </p:sp>
    </p:spTree>
    <p:extLst>
      <p:ext uri="{BB962C8B-B14F-4D97-AF65-F5344CB8AC3E}">
        <p14:creationId xmlns:p14="http://schemas.microsoft.com/office/powerpoint/2010/main" val="10568064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 (JU-Free)"/>
          <p:cNvSpPr>
            <a:spLocks noGrp="1"/>
          </p:cNvSpPr>
          <p:nvPr>
            <p:ph type="title"/>
          </p:nvPr>
        </p:nvSpPr>
        <p:spPr>
          <a:xfrm>
            <a:off x="1168400" y="469900"/>
            <a:ext cx="10108800" cy="10795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nl-NL" dirty="0"/>
              <a:t>[Titel]</a:t>
            </a:r>
          </a:p>
        </p:txBody>
      </p:sp>
      <p:sp>
        <p:nvSpPr>
          <p:cNvPr id="3" name="Tijdelijke aanduiding voor dia 2 (JU-Free)"/>
          <p:cNvSpPr>
            <a:spLocks noGrp="1"/>
          </p:cNvSpPr>
          <p:nvPr>
            <p:ph type="body" idx="1"/>
          </p:nvPr>
        </p:nvSpPr>
        <p:spPr>
          <a:xfrm>
            <a:off x="1168400" y="1905000"/>
            <a:ext cx="10108800" cy="34163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JU-LEVEL1=Opsomming teken 1e niveau</a:t>
            </a:r>
          </a:p>
          <a:p>
            <a:pPr lvl="1"/>
            <a:r>
              <a:rPr lang="nl-NL" dirty="0"/>
              <a:t>JU-LEVEL2=Opsomming teken 2e niveau</a:t>
            </a:r>
          </a:p>
          <a:p>
            <a:pPr lvl="2"/>
            <a:r>
              <a:rPr lang="nl-NL" dirty="0"/>
              <a:t>JU-LEVEL3=Opsomming teken 3e niveau</a:t>
            </a:r>
          </a:p>
          <a:p>
            <a:pPr lvl="3"/>
            <a:r>
              <a:rPr lang="nl-NL" dirty="0"/>
              <a:t>JU-LEVEL4=Opsomming nummer 1e niveau</a:t>
            </a:r>
          </a:p>
          <a:p>
            <a:pPr lvl="4"/>
            <a:r>
              <a:rPr lang="nl-NL" dirty="0"/>
              <a:t>JU-LEVEL5=Opsomming nummer 2e niveau</a:t>
            </a:r>
          </a:p>
          <a:p>
            <a:pPr lvl="5"/>
            <a:r>
              <a:rPr lang="nl-NL" dirty="0"/>
              <a:t>JU-LEVEL6=Opsomming nummer 3e niveau</a:t>
            </a:r>
          </a:p>
          <a:p>
            <a:pPr lvl="6"/>
            <a:r>
              <a:rPr lang="nl-NL" dirty="0"/>
              <a:t>JU-LEVEL7= Basistekst</a:t>
            </a:r>
          </a:p>
          <a:p>
            <a:pPr lvl="7"/>
            <a:r>
              <a:rPr lang="nl-NL" dirty="0"/>
              <a:t>JU-LEVEL8=Kopje</a:t>
            </a:r>
          </a:p>
          <a:p>
            <a:pPr lvl="8"/>
            <a:r>
              <a:rPr lang="nl-NL" dirty="0"/>
              <a:t>JU-LEVEL9=Inspring 1e niveau</a:t>
            </a:r>
          </a:p>
        </p:txBody>
      </p:sp>
      <p:sp>
        <p:nvSpPr>
          <p:cNvPr id="4" name="Date Placeholder 3 (JU-Free)"/>
          <p:cNvSpPr>
            <a:spLocks noGrp="1"/>
          </p:cNvSpPr>
          <p:nvPr>
            <p:ph type="dt" sz="half" idx="2"/>
          </p:nvPr>
        </p:nvSpPr>
        <p:spPr>
          <a:xfrm>
            <a:off x="7277100" y="6210300"/>
            <a:ext cx="1155700" cy="25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703D7CD-B121-42A5-8C50-3A1F5DD6895B}" type="datetimeFigureOut">
              <a:rPr lang="nl-NL" smtClean="0"/>
              <a:pPr/>
              <a:t>3-9-2025</a:t>
            </a:fld>
            <a:endParaRPr lang="nl-NL" dirty="0"/>
          </a:p>
        </p:txBody>
      </p:sp>
      <p:sp>
        <p:nvSpPr>
          <p:cNvPr id="5" name="Tijdelijke aanduiding voor voettekst 4 (JU-Free)"/>
          <p:cNvSpPr>
            <a:spLocks noGrp="1"/>
          </p:cNvSpPr>
          <p:nvPr>
            <p:ph type="ftr" sz="quarter" idx="3"/>
          </p:nvPr>
        </p:nvSpPr>
        <p:spPr>
          <a:xfrm>
            <a:off x="1701800" y="6210300"/>
            <a:ext cx="5575300" cy="25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 (JU-Free)"/>
          <p:cNvSpPr>
            <a:spLocks noGrp="1"/>
          </p:cNvSpPr>
          <p:nvPr>
            <p:ph type="sldNum" sz="quarter" idx="4"/>
          </p:nvPr>
        </p:nvSpPr>
        <p:spPr>
          <a:xfrm>
            <a:off x="1168400" y="6210300"/>
            <a:ext cx="393700" cy="254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8F18802B-E4C7-4B2D-B37A-6B7CC3C134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FD5DC6-D345-069A-9F35-95BB027244A8}"/>
              </a:ext>
            </a:extLst>
          </p:cNvPr>
          <p:cNvSpPr>
            <a:spLocks noSelect="1" noChangeArrowheads="1"/>
          </p:cNvSpPr>
          <p:nvPr userDrawn="1"/>
        </p:nvSpPr>
        <p:spPr bwMode="auto">
          <a:xfrm>
            <a:off x="0" y="0"/>
            <a:ext cx="647700" cy="6858000"/>
          </a:xfrm>
          <a:prstGeom prst="rect">
            <a:avLst/>
          </a:prstGeom>
          <a:gradFill>
            <a:gsLst>
              <a:gs pos="0">
                <a:srgbClr val="82A1E0"/>
              </a:gs>
              <a:gs pos="0">
                <a:srgbClr val="84A2E0"/>
              </a:gs>
              <a:gs pos="100000">
                <a:srgbClr val="9FE9A3"/>
              </a:gs>
            </a:gsLst>
            <a:lin ang="1800000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585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52" r:id="rId8"/>
    <p:sldLayoutId id="2147483663" r:id="rId9"/>
    <p:sldLayoutId id="2147483654" r:id="rId10"/>
    <p:sldLayoutId id="21474836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SzPct val="100000"/>
        <a:buFontTx/>
        <a:buBlip>
          <a:blip r:embed="rId1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864000" indent="-2880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SzPct val="100000"/>
        <a:buFontTx/>
        <a:buBlip>
          <a:blip r:embed="rId14"/>
        </a:buBlip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404000" indent="-288000" algn="l" defTabSz="914400" rtl="0" eaLnBrk="1" latinLnBrk="0" hangingPunct="1">
        <a:lnSpc>
          <a:spcPct val="90000"/>
        </a:lnSpc>
        <a:spcBef>
          <a:spcPts val="500"/>
        </a:spcBef>
        <a:buClrTx/>
        <a:buSzPct val="115000"/>
        <a:buFont typeface="Century Gothic" panose="020B0502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288000" indent="-288000" algn="l" defTabSz="914400" rtl="0" eaLnBrk="1" latinLnBrk="0" hangingPunct="1">
        <a:lnSpc>
          <a:spcPct val="90000"/>
        </a:lnSpc>
        <a:spcBef>
          <a:spcPts val="1000"/>
        </a:spcBef>
        <a:buFont typeface="+mj-lt"/>
        <a:buAutoNum type="arabicPeriod"/>
        <a:defRPr sz="22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288000" algn="l" defTabSz="914400" rtl="0" eaLnBrk="1" latinLnBrk="0" hangingPunct="1">
        <a:lnSpc>
          <a:spcPct val="90000"/>
        </a:lnSpc>
        <a:spcBef>
          <a:spcPts val="500"/>
        </a:spcBef>
        <a:buFont typeface="+mj-lt"/>
        <a:buAutoNum type="arabicPeriod"/>
        <a:defRPr sz="22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404000" indent="-288000" algn="l" defTabSz="914400" rtl="0" eaLnBrk="1" latinLnBrk="0" hangingPunct="1">
        <a:lnSpc>
          <a:spcPct val="90000"/>
        </a:lnSpc>
        <a:spcBef>
          <a:spcPts val="500"/>
        </a:spcBef>
        <a:buFont typeface="+mj-lt"/>
        <a:buAutoNum type="arabicPeriod"/>
        <a:defRPr sz="22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2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2880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37E7F-A9DE-0CE1-FF11-57EE3C628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Inkoop SJH 2027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E10A41-A6D3-5A59-DFFD-15640AEED2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Informatiesessie aanbieders segment B </a:t>
            </a:r>
          </a:p>
          <a:p>
            <a:r>
              <a:rPr lang="nl-NL" dirty="0"/>
              <a:t>3 september 2025</a:t>
            </a:r>
          </a:p>
        </p:txBody>
      </p:sp>
    </p:spTree>
    <p:extLst>
      <p:ext uri="{BB962C8B-B14F-4D97-AF65-F5344CB8AC3E}">
        <p14:creationId xmlns:p14="http://schemas.microsoft.com/office/powerpoint/2010/main" val="510420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2E4F6-0C96-2A9A-D30A-F01187932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BDE26D-29BB-3F5D-0045-DBFDEF564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Nader beeld segment B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A7AB334-9710-FF99-580D-4B1A1456D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0" y="1905000"/>
            <a:ext cx="4419200" cy="2499049"/>
          </a:xfrm>
        </p:spPr>
        <p:txBody>
          <a:bodyPr/>
          <a:lstStyle/>
          <a:p>
            <a:r>
              <a:rPr lang="nl-NL" sz="1800" dirty="0"/>
              <a:t>109 aanbieders, grote variatie, sterk versnipperd beeld</a:t>
            </a:r>
          </a:p>
          <a:p>
            <a:r>
              <a:rPr lang="nl-NL" sz="1800" dirty="0"/>
              <a:t>57% aanbieders (62) minder dan 20 jeugdigen. 12% totale capaciteit. Gemiddeld 7 jeugdigen</a:t>
            </a:r>
          </a:p>
          <a:p>
            <a:r>
              <a:rPr lang="nl-NL" sz="1800" dirty="0"/>
              <a:t>42% aanbieders (46) zelfs minder dan 10 jeugdigen. 5% totale capaciteit. Gemiddeld 4 jeugdigen</a:t>
            </a:r>
          </a:p>
          <a:p>
            <a:r>
              <a:rPr lang="nl-NL" sz="1800" dirty="0"/>
              <a:t>10% aanbieders (11) meer dan 100 jeugdigen. 44% totale capaciteit. Gemiddeld 146 jeugdigen</a:t>
            </a:r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286EBD8-9729-E35B-552A-8B4FCBB545FC}"/>
              </a:ext>
            </a:extLst>
          </p:cNvPr>
          <p:cNvSpPr>
            <a:spLocks noGrp="1"/>
          </p:cNvSpPr>
          <p:nvPr>
            <p:ph type="body" idx="1000"/>
          </p:nvPr>
        </p:nvSpPr>
        <p:spPr/>
        <p:txBody>
          <a:bodyPr/>
          <a:lstStyle/>
          <a:p>
            <a:r>
              <a:rPr lang="nl-NL"/>
              <a:t> </a:t>
            </a:r>
          </a:p>
        </p:txBody>
      </p:sp>
      <p:graphicFrame>
        <p:nvGraphicFramePr>
          <p:cNvPr id="5" name="Grafiek 4">
            <a:extLst>
              <a:ext uri="{FF2B5EF4-FFF2-40B4-BE49-F238E27FC236}">
                <a16:creationId xmlns:a16="http://schemas.microsoft.com/office/drawing/2014/main" id="{235547CB-3E74-C822-898E-D157FE53CB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0326713"/>
              </p:ext>
            </p:extLst>
          </p:nvPr>
        </p:nvGraphicFramePr>
        <p:xfrm>
          <a:off x="1168400" y="1533682"/>
          <a:ext cx="5447004" cy="3579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8709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EEABE-9039-D4D9-FCF0-00F28A305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71ED97-C9CE-0A34-CE97-4C74318C9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Nader beeld segment B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BD0168-3288-8AB8-653A-B7A0595FF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0" y="1905000"/>
            <a:ext cx="4419200" cy="2499049"/>
          </a:xfrm>
        </p:spPr>
        <p:txBody>
          <a:bodyPr/>
          <a:lstStyle/>
          <a:p>
            <a:endParaRPr lang="nl-NL" sz="1800" dirty="0"/>
          </a:p>
          <a:p>
            <a:r>
              <a:rPr lang="nl-NL" sz="1800" dirty="0"/>
              <a:t>In kleinere gemeenten aantal aanbieders met evident lokale rol</a:t>
            </a:r>
          </a:p>
          <a:p>
            <a:r>
              <a:rPr lang="nl-NL" sz="1800" dirty="0"/>
              <a:t>Met name groot aantal aanbieders in grote gemeenten</a:t>
            </a:r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8CDB60D-A025-7C2E-C8DC-35E0B20DA8EC}"/>
              </a:ext>
            </a:extLst>
          </p:cNvPr>
          <p:cNvSpPr>
            <a:spLocks noGrp="1"/>
          </p:cNvSpPr>
          <p:nvPr>
            <p:ph type="body" idx="1000"/>
          </p:nvPr>
        </p:nvSpPr>
        <p:spPr/>
        <p:txBody>
          <a:bodyPr/>
          <a:lstStyle/>
          <a:p>
            <a:r>
              <a:rPr lang="nl-NL"/>
              <a:t> </a:t>
            </a:r>
          </a:p>
        </p:txBody>
      </p:sp>
      <p:graphicFrame>
        <p:nvGraphicFramePr>
          <p:cNvPr id="5" name="Grafiek 4">
            <a:extLst>
              <a:ext uri="{FF2B5EF4-FFF2-40B4-BE49-F238E27FC236}">
                <a16:creationId xmlns:a16="http://schemas.microsoft.com/office/drawing/2014/main" id="{56C1B3B1-B65A-DDD7-2A3A-87F7A786A469}"/>
              </a:ext>
            </a:extLst>
          </p:cNvPr>
          <p:cNvGraphicFramePr>
            <a:graphicFrameLocks/>
          </p:cNvGraphicFramePr>
          <p:nvPr/>
        </p:nvGraphicFramePr>
        <p:xfrm>
          <a:off x="1168400" y="1533682"/>
          <a:ext cx="5447004" cy="3579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0969F4DA-A8A6-5A6D-575E-A726427E80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577832"/>
              </p:ext>
            </p:extLst>
          </p:nvPr>
        </p:nvGraphicFramePr>
        <p:xfrm>
          <a:off x="1168398" y="2073906"/>
          <a:ext cx="5447006" cy="2499045"/>
        </p:xfrm>
        <a:graphic>
          <a:graphicData uri="http://schemas.openxmlformats.org/drawingml/2006/table">
            <a:tbl>
              <a:tblPr/>
              <a:tblGrid>
                <a:gridCol w="1538995">
                  <a:extLst>
                    <a:ext uri="{9D8B030D-6E8A-4147-A177-3AD203B41FA5}">
                      <a16:colId xmlns:a16="http://schemas.microsoft.com/office/drawing/2014/main" val="3463570434"/>
                    </a:ext>
                  </a:extLst>
                </a:gridCol>
                <a:gridCol w="664016">
                  <a:extLst>
                    <a:ext uri="{9D8B030D-6E8A-4147-A177-3AD203B41FA5}">
                      <a16:colId xmlns:a16="http://schemas.microsoft.com/office/drawing/2014/main" val="664415768"/>
                    </a:ext>
                  </a:extLst>
                </a:gridCol>
                <a:gridCol w="664016">
                  <a:extLst>
                    <a:ext uri="{9D8B030D-6E8A-4147-A177-3AD203B41FA5}">
                      <a16:colId xmlns:a16="http://schemas.microsoft.com/office/drawing/2014/main" val="1810476502"/>
                    </a:ext>
                  </a:extLst>
                </a:gridCol>
                <a:gridCol w="664016">
                  <a:extLst>
                    <a:ext uri="{9D8B030D-6E8A-4147-A177-3AD203B41FA5}">
                      <a16:colId xmlns:a16="http://schemas.microsoft.com/office/drawing/2014/main" val="1155725801"/>
                    </a:ext>
                  </a:extLst>
                </a:gridCol>
                <a:gridCol w="664016">
                  <a:extLst>
                    <a:ext uri="{9D8B030D-6E8A-4147-A177-3AD203B41FA5}">
                      <a16:colId xmlns:a16="http://schemas.microsoft.com/office/drawing/2014/main" val="1708056730"/>
                    </a:ext>
                  </a:extLst>
                </a:gridCol>
                <a:gridCol w="664016">
                  <a:extLst>
                    <a:ext uri="{9D8B030D-6E8A-4147-A177-3AD203B41FA5}">
                      <a16:colId xmlns:a16="http://schemas.microsoft.com/office/drawing/2014/main" val="3393021880"/>
                    </a:ext>
                  </a:extLst>
                </a:gridCol>
                <a:gridCol w="587931">
                  <a:extLst>
                    <a:ext uri="{9D8B030D-6E8A-4147-A177-3AD203B41FA5}">
                      <a16:colId xmlns:a16="http://schemas.microsoft.com/office/drawing/2014/main" val="1442007391"/>
                    </a:ext>
                  </a:extLst>
                </a:gridCol>
              </a:tblGrid>
              <a:tr h="28527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100" b="1" i="0" u="none" strike="noStrike">
                          <a:effectLst/>
                          <a:latin typeface="Calibri" panose="020F0502020204030204" pitchFamily="34" charset="0"/>
                        </a:rPr>
                        <a:t># Aanbieders B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5208761"/>
                  </a:ext>
                </a:extLst>
              </a:tr>
              <a:tr h="28527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100" b="1" i="0" u="none" strike="noStrike">
                          <a:effectLst/>
                          <a:latin typeface="Calibri" panose="020F0502020204030204" pitchFamily="34" charset="0"/>
                        </a:rPr>
                        <a:t>Aandeel capaciteit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100" b="1" i="0" u="none" strike="noStrike">
                          <a:effectLst/>
                          <a:latin typeface="Calibri" panose="020F0502020204030204" pitchFamily="34" charset="0"/>
                        </a:rPr>
                        <a:t>&gt;40%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100" b="1" i="0" u="none" strike="noStrike">
                          <a:effectLst/>
                          <a:latin typeface="Calibri" panose="020F0502020204030204" pitchFamily="34" charset="0"/>
                        </a:rPr>
                        <a:t>20-40%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100" b="1" i="0" u="none" strike="noStrike">
                          <a:effectLst/>
                          <a:latin typeface="Calibri" panose="020F0502020204030204" pitchFamily="34" charset="0"/>
                        </a:rPr>
                        <a:t>10-20%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100" b="1" i="0" u="none" strike="noStrike">
                          <a:effectLst/>
                          <a:latin typeface="Calibri" panose="020F0502020204030204" pitchFamily="34" charset="0"/>
                        </a:rPr>
                        <a:t>5-10%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l-NL" sz="1100" b="1" i="0" u="none" strike="noStrike">
                          <a:effectLst/>
                          <a:latin typeface="Calibri" panose="020F0502020204030204" pitchFamily="34" charset="0"/>
                        </a:rPr>
                        <a:t>&lt;5%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100" b="1" i="0" u="none" strike="noStrike">
                          <a:effectLst/>
                          <a:latin typeface="Calibri" panose="020F0502020204030204" pitchFamily="34" charset="0"/>
                        </a:rPr>
                        <a:t>Totaal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5523411"/>
                  </a:ext>
                </a:extLst>
              </a:tr>
              <a:tr h="2738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Landsmeer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1" i="0" u="none" strike="noStrike"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6C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249535"/>
                  </a:ext>
                </a:extLst>
              </a:tr>
              <a:tr h="2738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Waterland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1" i="0" u="none" strike="noStrike"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C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525373"/>
                  </a:ext>
                </a:extLst>
              </a:tr>
              <a:tr h="2738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Oostzaan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1" i="0" u="none" strike="noStrike"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C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46182"/>
                  </a:ext>
                </a:extLst>
              </a:tr>
              <a:tr h="2738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Wormerland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1" i="0" u="none" strike="noStrike"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C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068211"/>
                  </a:ext>
                </a:extLst>
              </a:tr>
              <a:tr h="2738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Zaanstad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1" i="0" u="none" strike="noStrike"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C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768716"/>
                  </a:ext>
                </a:extLst>
              </a:tr>
              <a:tr h="2738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Purmerend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1" i="0" u="none" strike="noStrike"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6C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450398"/>
                  </a:ext>
                </a:extLst>
              </a:tr>
              <a:tr h="28527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Edam-Volendam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0" i="0" u="none" strike="noStrike"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9F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1100" b="1" i="0" u="none" strike="noStrike" dirty="0"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069304"/>
                  </a:ext>
                </a:extLst>
              </a:tr>
            </a:tbl>
          </a:graphicData>
        </a:graphic>
      </p:graphicFrame>
      <p:sp>
        <p:nvSpPr>
          <p:cNvPr id="8" name="Ovaal 7">
            <a:extLst>
              <a:ext uri="{FF2B5EF4-FFF2-40B4-BE49-F238E27FC236}">
                <a16:creationId xmlns:a16="http://schemas.microsoft.com/office/drawing/2014/main" id="{E2462B32-E581-35F4-6FCC-283F4CA5FA76}"/>
              </a:ext>
            </a:extLst>
          </p:cNvPr>
          <p:cNvSpPr/>
          <p:nvPr/>
        </p:nvSpPr>
        <p:spPr>
          <a:xfrm>
            <a:off x="3135086" y="2743200"/>
            <a:ext cx="382555" cy="214604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Ovaal 8">
            <a:extLst>
              <a:ext uri="{FF2B5EF4-FFF2-40B4-BE49-F238E27FC236}">
                <a16:creationId xmlns:a16="http://schemas.microsoft.com/office/drawing/2014/main" id="{699710F1-E11E-BE52-E200-CA39DC2C22FE}"/>
              </a:ext>
            </a:extLst>
          </p:cNvPr>
          <p:cNvSpPr/>
          <p:nvPr/>
        </p:nvSpPr>
        <p:spPr>
          <a:xfrm>
            <a:off x="3799567" y="3294853"/>
            <a:ext cx="382555" cy="214604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Ovaal 9">
            <a:extLst>
              <a:ext uri="{FF2B5EF4-FFF2-40B4-BE49-F238E27FC236}">
                <a16:creationId xmlns:a16="http://schemas.microsoft.com/office/drawing/2014/main" id="{D1E316D2-B352-D028-0CBC-5A2DB529C228}"/>
              </a:ext>
            </a:extLst>
          </p:cNvPr>
          <p:cNvSpPr/>
          <p:nvPr/>
        </p:nvSpPr>
        <p:spPr>
          <a:xfrm>
            <a:off x="4436187" y="2743200"/>
            <a:ext cx="382555" cy="11049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>
            <a:extLst>
              <a:ext uri="{FF2B5EF4-FFF2-40B4-BE49-F238E27FC236}">
                <a16:creationId xmlns:a16="http://schemas.microsoft.com/office/drawing/2014/main" id="{93F924EC-4128-5F8F-0CB9-017E4987EBFE}"/>
              </a:ext>
            </a:extLst>
          </p:cNvPr>
          <p:cNvSpPr/>
          <p:nvPr/>
        </p:nvSpPr>
        <p:spPr>
          <a:xfrm>
            <a:off x="5737288" y="3771901"/>
            <a:ext cx="382555" cy="632148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1804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AB0EAD-9AE5-914C-C2FB-7E5254921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Evaluatie stelsel </a:t>
            </a:r>
            <a:r>
              <a:rPr lang="nl-NL" dirty="0" err="1"/>
              <a:t>ZaWa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1959A3B-1FA8-676A-BBD9-B692A7EEF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400" y="1418253"/>
            <a:ext cx="10108800" cy="4074047"/>
          </a:xfrm>
        </p:spPr>
        <p:txBody>
          <a:bodyPr/>
          <a:lstStyle/>
          <a:p>
            <a:r>
              <a:rPr lang="nl-NL" sz="1600" dirty="0"/>
              <a:t>2024: jeugdigen en ouders, aanbieders, lokale teams</a:t>
            </a:r>
          </a:p>
          <a:p>
            <a:r>
              <a:rPr lang="nl-NL" sz="1600" dirty="0"/>
              <a:t>Handhaven financieringssystematiek</a:t>
            </a:r>
          </a:p>
          <a:p>
            <a:r>
              <a:rPr lang="nl-NL" sz="1600" dirty="0"/>
              <a:t>Knelpunten</a:t>
            </a:r>
          </a:p>
          <a:p>
            <a:pPr lvl="1"/>
            <a:r>
              <a:rPr lang="nl-NL" sz="1600" dirty="0"/>
              <a:t>Financieel niet houdbaar</a:t>
            </a:r>
          </a:p>
          <a:p>
            <a:pPr lvl="1"/>
            <a:r>
              <a:rPr lang="nl-NL" sz="1600" dirty="0"/>
              <a:t>Vertrouwen</a:t>
            </a:r>
          </a:p>
          <a:p>
            <a:pPr lvl="1"/>
            <a:r>
              <a:rPr lang="nl-NL" sz="1600" dirty="0"/>
              <a:t>Sturen</a:t>
            </a:r>
          </a:p>
          <a:p>
            <a:pPr lvl="1"/>
            <a:r>
              <a:rPr lang="nl-NL" sz="1600" dirty="0"/>
              <a:t>Innoveren</a:t>
            </a:r>
          </a:p>
          <a:p>
            <a:pPr lvl="1"/>
            <a:r>
              <a:rPr lang="nl-NL" sz="1600" dirty="0"/>
              <a:t>Werking stelsel en terug naar de bedoeling</a:t>
            </a:r>
          </a:p>
          <a:p>
            <a:r>
              <a:rPr lang="nl-NL" sz="1600" dirty="0"/>
              <a:t>Verbeterrichting</a:t>
            </a:r>
          </a:p>
          <a:p>
            <a:pPr lvl="1"/>
            <a:r>
              <a:rPr lang="nl-NL" sz="1600" dirty="0"/>
              <a:t>Minder aanbieders</a:t>
            </a:r>
          </a:p>
          <a:p>
            <a:pPr lvl="1"/>
            <a:r>
              <a:rPr lang="nl-NL" sz="1600" dirty="0"/>
              <a:t>Scherpe keuze in regievoering</a:t>
            </a:r>
          </a:p>
          <a:p>
            <a:pPr lvl="1"/>
            <a:r>
              <a:rPr lang="nl-NL" sz="1600" dirty="0"/>
              <a:t>Borgen complexe casuïstiek</a:t>
            </a:r>
          </a:p>
          <a:p>
            <a:pPr lvl="1"/>
            <a:r>
              <a:rPr lang="nl-NL" sz="1600" dirty="0"/>
              <a:t>Monitoren en sturen</a:t>
            </a:r>
          </a:p>
          <a:p>
            <a:pPr lvl="1"/>
            <a:r>
              <a:rPr lang="nl-NL" sz="1600" dirty="0"/>
              <a:t>Innovatie</a:t>
            </a:r>
          </a:p>
          <a:p>
            <a:pPr marL="0" indent="0">
              <a:buNone/>
            </a:pPr>
            <a:endParaRPr lang="nl-NL" sz="1600" dirty="0"/>
          </a:p>
          <a:p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03ACC77-1AA5-8C26-BA36-0D718D5E5947}"/>
              </a:ext>
            </a:extLst>
          </p:cNvPr>
          <p:cNvSpPr>
            <a:spLocks noGrp="1"/>
          </p:cNvSpPr>
          <p:nvPr>
            <p:ph type="body" idx="1000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3066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D9FCE-DB3E-C5BC-6D5B-2E9578D32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F78A55-C49D-81AB-2195-0A3970321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Landschap specialistische jeugdhulp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E1FF825-F8B9-C016-B449-0F384A30F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400" y="1549400"/>
            <a:ext cx="10108800" cy="4431522"/>
          </a:xfrm>
        </p:spPr>
        <p:txBody>
          <a:bodyPr/>
          <a:lstStyle/>
          <a:p>
            <a:r>
              <a:rPr lang="nl-NL" dirty="0"/>
              <a:t>Doelen:</a:t>
            </a:r>
          </a:p>
          <a:p>
            <a:pPr lvl="1"/>
            <a:r>
              <a:rPr lang="nl-NL" sz="1600" dirty="0"/>
              <a:t>Bieden van specialistische hulp die daadwerkelijk specialistisch is (beperken reikwijdte jeugdhulp)</a:t>
            </a:r>
          </a:p>
          <a:p>
            <a:pPr lvl="1"/>
            <a:r>
              <a:rPr lang="nl-NL" sz="1600" dirty="0"/>
              <a:t>Borgen van ondersteuning aan jeugdigen en gezinnen met een complexe en/of hoogspecialistische hulpvraag</a:t>
            </a:r>
          </a:p>
          <a:p>
            <a:pPr lvl="1"/>
            <a:r>
              <a:rPr lang="nl-NL" sz="1600" dirty="0"/>
              <a:t>Versterken van partnerschap en samenwerking</a:t>
            </a:r>
          </a:p>
          <a:p>
            <a:pPr lvl="1"/>
            <a:r>
              <a:rPr lang="nl-NL" sz="1600" dirty="0"/>
              <a:t>Scherpere prestatieafspraken en versterken sturing en contractnaleving op aanbiedersniveau</a:t>
            </a:r>
          </a:p>
          <a:p>
            <a:pPr lvl="1"/>
            <a:r>
              <a:rPr lang="nl-NL" sz="1600" dirty="0"/>
              <a:t>Partnerschap: mogelijke aanpassing wijze van zorgtoewijzing</a:t>
            </a:r>
          </a:p>
          <a:p>
            <a:pPr lvl="1"/>
            <a:r>
              <a:rPr lang="nl-NL" sz="1600" dirty="0"/>
              <a:t>Sterker sturen op innovatie</a:t>
            </a:r>
          </a:p>
          <a:p>
            <a:r>
              <a:rPr lang="nl-NL" dirty="0"/>
              <a:t>Wat is nodig?</a:t>
            </a:r>
          </a:p>
          <a:p>
            <a:pPr marL="864000" marR="0" lvl="1" indent="-2880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2A1E0"/>
              </a:buClr>
              <a:buSzPct val="100000"/>
              <a:buFontTx/>
              <a:buBlip>
                <a:blip r:embed="rId2"/>
              </a:buBlip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181919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Toewerken naar beperking aantal aanbieders segment C en V</a:t>
            </a:r>
          </a:p>
          <a:p>
            <a:pPr lvl="1">
              <a:buClr>
                <a:srgbClr val="82A1E0"/>
              </a:buClr>
              <a:defRPr/>
            </a:pPr>
            <a:r>
              <a:rPr lang="nl-NL" sz="1600" dirty="0">
                <a:solidFill>
                  <a:srgbClr val="181919"/>
                </a:solidFill>
              </a:rPr>
              <a:t>Verscherpen prestatieafspraken aanbieders en nalevingsinstrumentarium voor Contractmanagement in contract</a:t>
            </a:r>
          </a:p>
          <a:p>
            <a:pPr lvl="1">
              <a:buClr>
                <a:srgbClr val="82A1E0"/>
              </a:buClr>
              <a:defRPr/>
            </a:pPr>
            <a:r>
              <a:rPr lang="nl-NL" sz="1600" dirty="0">
                <a:solidFill>
                  <a:srgbClr val="181919"/>
                </a:solidFill>
              </a:rPr>
              <a:t>Gezamenlijke ontwikkelopdracht rond zorgtoewijzing</a:t>
            </a:r>
          </a:p>
          <a:p>
            <a:pPr lvl="1">
              <a:buClr>
                <a:srgbClr val="82A1E0"/>
              </a:buClr>
              <a:defRPr/>
            </a:pPr>
            <a:r>
              <a:rPr lang="nl-NL" sz="1600" dirty="0">
                <a:solidFill>
                  <a:srgbClr val="181919"/>
                </a:solidFill>
              </a:rPr>
              <a:t>Innovatiebudget</a:t>
            </a:r>
          </a:p>
          <a:p>
            <a:pPr marL="864000" marR="0" lvl="1" indent="-2880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2A1E0"/>
              </a:buClr>
              <a:buSzPct val="100000"/>
              <a:buFontTx/>
              <a:buBlip>
                <a:blip r:embed="rId2"/>
              </a:buBlip>
              <a:tabLst/>
              <a:defRPr/>
            </a:pPr>
            <a:r>
              <a:rPr lang="nl-NL" sz="1600" dirty="0">
                <a:solidFill>
                  <a:srgbClr val="181919"/>
                </a:solidFill>
                <a:latin typeface="Century Gothic"/>
              </a:rPr>
              <a:t>Gefaseerde omvorming segment B en transformatie naar gebiedsgericht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8BD8AC3-044D-19D2-D468-3D9EFAA4B427}"/>
              </a:ext>
            </a:extLst>
          </p:cNvPr>
          <p:cNvSpPr>
            <a:spLocks noGrp="1"/>
          </p:cNvSpPr>
          <p:nvPr>
            <p:ph type="body" idx="1000"/>
          </p:nvPr>
        </p:nvSpPr>
        <p:spPr/>
        <p:txBody>
          <a:bodyPr/>
          <a:lstStyle/>
          <a:p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3293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8C79A1-4F44-397B-E9F3-CA950281F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Proces inkoop SJH Za-</a:t>
            </a:r>
            <a:r>
              <a:rPr lang="nl-NL" dirty="0" err="1"/>
              <a:t>Wa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D1FFECB-50C0-A81A-F65E-0DE6DB8D9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400" y="1905000"/>
            <a:ext cx="10108800" cy="3789630"/>
          </a:xfrm>
        </p:spPr>
        <p:txBody>
          <a:bodyPr/>
          <a:lstStyle/>
          <a:p>
            <a:r>
              <a:rPr lang="nl-NL" dirty="0"/>
              <a:t>Stap 1: evaluatie 			(2024)</a:t>
            </a:r>
          </a:p>
          <a:p>
            <a:r>
              <a:rPr lang="nl-NL" dirty="0"/>
              <a:t>Stap 2: inkoopstrategie 		Afgerond juni</a:t>
            </a:r>
          </a:p>
          <a:p>
            <a:r>
              <a:rPr lang="nl-NL" dirty="0"/>
              <a:t>Stap 3: Inkoopdocumenten	Medio november 2025 publicatie</a:t>
            </a:r>
          </a:p>
          <a:p>
            <a:r>
              <a:rPr lang="nl-NL" dirty="0"/>
              <a:t>Stap 4: Gunning aanbieders	Medio zomer 2026</a:t>
            </a:r>
          </a:p>
          <a:p>
            <a:r>
              <a:rPr lang="nl-NL" dirty="0"/>
              <a:t>Stap 5: Implementatie 		2</a:t>
            </a:r>
            <a:r>
              <a:rPr lang="nl-NL" baseline="30000" dirty="0"/>
              <a:t>de</a:t>
            </a:r>
            <a:r>
              <a:rPr lang="nl-NL" dirty="0"/>
              <a:t> helft 2026</a:t>
            </a:r>
          </a:p>
          <a:p>
            <a:r>
              <a:rPr lang="nl-NL" dirty="0"/>
              <a:t>Stap 6: Nieuwe contracten	1 januari 2027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5B8B404-11F9-86DA-7EE5-286A9EC5836B}"/>
              </a:ext>
            </a:extLst>
          </p:cNvPr>
          <p:cNvSpPr>
            <a:spLocks noGrp="1"/>
          </p:cNvSpPr>
          <p:nvPr>
            <p:ph type="body" idx="1000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 descr="Proces betekenis - Eenvoudig uitgelegd | Diks Process Support">
            <a:extLst>
              <a:ext uri="{FF2B5EF4-FFF2-40B4-BE49-F238E27FC236}">
                <a16:creationId xmlns:a16="http://schemas.microsoft.com/office/drawing/2014/main" id="{1A2EA471-9596-77B5-979F-06C46B5D6E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4525" y="3138488"/>
            <a:ext cx="2705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36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8D7A3F-1B9B-F395-3868-125261956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D2134CA-DD08-9A50-C0F2-816E348B21D1}"/>
              </a:ext>
            </a:extLst>
          </p:cNvPr>
          <p:cNvSpPr>
            <a:spLocks noGrp="1"/>
          </p:cNvSpPr>
          <p:nvPr>
            <p:ph type="body" idx="1000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074" name="Picture 2" descr="Financiën publiceert antwoorden op meestgestelde vragen over  schijnzelfstandigheid">
            <a:extLst>
              <a:ext uri="{FF2B5EF4-FFF2-40B4-BE49-F238E27FC236}">
                <a16:creationId xmlns:a16="http://schemas.microsoft.com/office/drawing/2014/main" id="{13A1B0D5-7855-7C56-1BD6-1BB66C963F0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4212" y="2646626"/>
            <a:ext cx="3973513" cy="2976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56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24D782-BBE3-4B54-B03A-E61C80C9B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Programma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EBC0F26-474C-0F1F-893D-DDD8D97EF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Opening en welkom</a:t>
            </a:r>
          </a:p>
          <a:p>
            <a:r>
              <a:rPr lang="nl-NL" dirty="0"/>
              <a:t>Toelichting door dhr. M. Rengelink, directeur Sociaal Domein gemeente Zaanstad</a:t>
            </a:r>
          </a:p>
          <a:p>
            <a:r>
              <a:rPr lang="nl-NL" dirty="0"/>
              <a:t>Presentatie door dhr. E. Leupe, inhoudelijk trekker voor de inkoop van specialistische jeugdhulp van de regio Zaanstreek-Waterland</a:t>
            </a:r>
          </a:p>
          <a:p>
            <a:r>
              <a:rPr lang="nl-NL" dirty="0"/>
              <a:t>Mogelijkheid tot stellen van vragen</a:t>
            </a:r>
          </a:p>
          <a:p>
            <a:r>
              <a:rPr lang="nl-NL" dirty="0"/>
              <a:t>Afsluiting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833CD7B-9E14-773E-9EAD-E4145E8F7F32}"/>
              </a:ext>
            </a:extLst>
          </p:cNvPr>
          <p:cNvSpPr>
            <a:spLocks noGrp="1"/>
          </p:cNvSpPr>
          <p:nvPr>
            <p:ph type="body" idx="1000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5814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A35707-1CE2-5FC0-8D01-66D69B458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Vooraf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85F1AC-F5AF-7666-B317-70A13AD49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presentatie wordt op de website van de jeugdhulpregio Zaanstreek-Waterland geplaatst. Dus ook diegenen die niet aanwezig zijn, kunnen kennisnemen van de presentatie.</a:t>
            </a:r>
          </a:p>
          <a:p>
            <a:r>
              <a:rPr lang="nl-NL" dirty="0"/>
              <a:t>Deze informatiesessie gaat over de inkoop</a:t>
            </a:r>
            <a:r>
              <a:rPr lang="nl-NL" u="sng" dirty="0"/>
              <a:t>strategie</a:t>
            </a:r>
            <a:r>
              <a:rPr lang="nl-NL" dirty="0"/>
              <a:t>. </a:t>
            </a:r>
          </a:p>
          <a:p>
            <a:r>
              <a:rPr lang="nl-NL" dirty="0"/>
              <a:t>Er kunnen geen rechten worden ontleend aan deze bijeenkomst.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83C8C21-9C4C-D99B-9D4F-F5EA000EBA8C}"/>
              </a:ext>
            </a:extLst>
          </p:cNvPr>
          <p:cNvSpPr>
            <a:spLocks noGrp="1"/>
          </p:cNvSpPr>
          <p:nvPr>
            <p:ph type="body" idx="1000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6031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B7D69C2E-327E-025E-A162-7468709D388A}"/>
              </a:ext>
            </a:extLst>
          </p:cNvPr>
          <p:cNvSpPr>
            <a:spLocks noGrp="1"/>
          </p:cNvSpPr>
          <p:nvPr>
            <p:ph type="body" idx="1000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7F01C4A3-81A9-3CAA-E098-2A4093F0A5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785" y="489098"/>
            <a:ext cx="10944446" cy="615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756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FDEFA5AF-4B11-BF44-D790-B2DD9D286FCB}"/>
              </a:ext>
            </a:extLst>
          </p:cNvPr>
          <p:cNvSpPr>
            <a:spLocks noGrp="1"/>
          </p:cNvSpPr>
          <p:nvPr>
            <p:ph type="body" idx="1000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D47126EE-21A1-3AB5-E59C-2A2510586B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605" y="393701"/>
            <a:ext cx="10641483" cy="5985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502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35EEB4-DE5A-B284-1E27-EEE09CF5F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Inkoopstrategie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3EB68E5-13E4-3F13-6EC9-CE07C03B3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400" y="1905000"/>
            <a:ext cx="10108800" cy="4075922"/>
          </a:xfrm>
        </p:spPr>
        <p:txBody>
          <a:bodyPr/>
          <a:lstStyle/>
          <a:p>
            <a:pPr marL="0" indent="0">
              <a:buNone/>
            </a:pPr>
            <a:r>
              <a:rPr lang="nl-NL" b="1" dirty="0"/>
              <a:t>Wat zijn de doelen?</a:t>
            </a:r>
          </a:p>
          <a:p>
            <a:r>
              <a:rPr lang="nl-NL" sz="20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Goede en tijdige hulp voor jeugdigen en gezinnen die het echt nodig hebben </a:t>
            </a:r>
          </a:p>
          <a:p>
            <a:r>
              <a:rPr lang="nl-NL" sz="20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Een financieel houdbaar stelsel</a:t>
            </a:r>
          </a:p>
          <a:p>
            <a:pPr marL="0" indent="0">
              <a:buNone/>
            </a:pPr>
            <a:endParaRPr lang="nl-NL" dirty="0"/>
          </a:p>
          <a:p>
            <a:pPr marL="0" lvl="0" indent="0">
              <a:lnSpc>
                <a:spcPct val="107000"/>
              </a:lnSpc>
              <a:buNone/>
            </a:pPr>
            <a:r>
              <a:rPr kumimoji="0" lang="nl-NL" sz="2200" b="1" i="0" u="none" strike="noStrike" kern="1200" cap="none" spc="0" normalizeH="0" baseline="0" noProof="0" dirty="0">
                <a:ln>
                  <a:noFill/>
                </a:ln>
                <a:solidFill>
                  <a:srgbClr val="181919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Twee bewegingen</a:t>
            </a:r>
            <a:br>
              <a:rPr kumimoji="0" lang="nl-NL" sz="2200" b="1" i="0" u="none" strike="noStrike" kern="1200" cap="none" spc="0" normalizeH="0" baseline="0" noProof="0" dirty="0">
                <a:ln>
                  <a:noFill/>
                </a:ln>
                <a:solidFill>
                  <a:srgbClr val="181919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</a:br>
            <a:r>
              <a:rPr lang="nl-NL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 onze hoofddoelen te bereiken, zien we twee noodzakelijke bewegingen: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Versterking van de lokale pedagogische basis, onder andere met stevige lokale teams</a:t>
            </a:r>
            <a:endParaRPr lang="nl-N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Hervorming van het landschap van specialistische jeugdhulp</a:t>
            </a:r>
            <a:endParaRPr lang="nl-N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940DC55-1DA7-BEA2-C40B-BC7B4507738B}"/>
              </a:ext>
            </a:extLst>
          </p:cNvPr>
          <p:cNvSpPr>
            <a:spLocks noGrp="1"/>
          </p:cNvSpPr>
          <p:nvPr>
            <p:ph type="body" idx="1000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4742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3DB8D-9FA3-EFD2-963B-DBB09A11E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B49495-038E-7E75-BD17-EA7AA78FE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Hoofdbeweging 1: Lokale basis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73042A8-2185-CC10-3023-8BF5B380E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400" y="1399592"/>
            <a:ext cx="10108800" cy="4092708"/>
          </a:xfrm>
        </p:spPr>
        <p:txBody>
          <a:bodyPr/>
          <a:lstStyle/>
          <a:p>
            <a:pPr marL="288000" marR="0" lvl="0" indent="-288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2A1E0"/>
              </a:buClr>
              <a:buSzPct val="100000"/>
              <a:buFontTx/>
              <a:buBlip>
                <a:blip r:embed="rId2"/>
              </a:buBlip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181919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Buiten scope van de inkoop</a:t>
            </a:r>
          </a:p>
          <a:p>
            <a:pPr marL="288000" marR="0" lvl="0" indent="-288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2A1E0"/>
              </a:buClr>
              <a:buSzPct val="100000"/>
              <a:buFontTx/>
              <a:buBlip>
                <a:blip r:embed="rId2"/>
              </a:buBlip>
              <a:tabLst/>
              <a:defRPr/>
            </a:pPr>
            <a:r>
              <a:rPr lang="nl-NL" sz="1600" dirty="0">
                <a:solidFill>
                  <a:srgbClr val="181919"/>
                </a:solidFill>
                <a:latin typeface="Century Gothic"/>
              </a:rPr>
              <a:t>Wel cruciale randvoorwaarde </a:t>
            </a: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srgbClr val="181919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voor de inkoop</a:t>
            </a:r>
          </a:p>
          <a:p>
            <a:pPr marL="342900" indent="-342900">
              <a:buFont typeface="+mj-lt"/>
              <a:buAutoNum type="arabicPeriod"/>
            </a:pPr>
            <a:endParaRPr lang="nl-NL" sz="1600" dirty="0"/>
          </a:p>
          <a:p>
            <a:pPr marL="342900" indent="-342900">
              <a:buFont typeface="+mj-lt"/>
              <a:buAutoNum type="arabicPeriod"/>
            </a:pPr>
            <a:r>
              <a:rPr lang="nl-NL" sz="1600" dirty="0"/>
              <a:t>Beweging: minder geïndiceerde hulp door preventie en meer vrij toegankelijke lichte ondersteuning in lokale basis, zodat jeugdigen en gezinnen snel en nabij kunnen worden ondersteund</a:t>
            </a:r>
          </a:p>
          <a:p>
            <a:pPr lvl="1"/>
            <a:r>
              <a:rPr lang="nl-NL" sz="1600" dirty="0"/>
              <a:t>Versterken lokale pedagogische sociale basis, inclusief stevige lokale teams en verbinding met onderwijs (collectieve arrangementen)</a:t>
            </a:r>
          </a:p>
          <a:p>
            <a:pPr lvl="1"/>
            <a:r>
              <a:rPr lang="nl-NL" sz="1600" dirty="0"/>
              <a:t>Verbreding van jeugd naar aanpalende domeinen / domeinoverstijgend organiseren (Rapport Groeipijn)</a:t>
            </a:r>
          </a:p>
          <a:p>
            <a:pPr marL="342900" indent="-342900">
              <a:buFont typeface="+mj-lt"/>
              <a:buAutoNum type="arabicPeriod"/>
            </a:pPr>
            <a:endParaRPr lang="nl-NL" sz="1600" dirty="0"/>
          </a:p>
          <a:p>
            <a:pPr marL="342900" indent="-342900">
              <a:buFont typeface="+mj-lt"/>
              <a:buAutoNum type="arabicPeriod"/>
            </a:pPr>
            <a:r>
              <a:rPr lang="nl-NL" sz="1600" dirty="0"/>
              <a:t>Rol Lokaal Team (terug) naar bedoeling decentralisatie / hervormingsagenda. Jeugdigen en gezinnen hebben één vertrouwd aanspreekpunt</a:t>
            </a:r>
          </a:p>
          <a:p>
            <a:pPr lvl="1"/>
            <a:r>
              <a:rPr lang="nl-NL" sz="1600" dirty="0"/>
              <a:t>Zelf (lichte/matige) hulp bieden</a:t>
            </a:r>
          </a:p>
          <a:p>
            <a:pPr lvl="1"/>
            <a:r>
              <a:rPr lang="nl-NL" sz="1600" dirty="0"/>
              <a:t>Naast gezin staan bij regie op hulp over meerdere domeinen (jeugdhulp, volwassenenproblematiek zoals schulden etc.)</a:t>
            </a:r>
          </a:p>
          <a:p>
            <a:pPr lvl="1"/>
            <a:r>
              <a:rPr lang="nl-NL" sz="1600" dirty="0"/>
              <a:t>Naast gezin staan bij regie op complexe jeugdhulp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BFEF730-7ECD-2EF4-0FE2-CCC7000860D2}"/>
              </a:ext>
            </a:extLst>
          </p:cNvPr>
          <p:cNvSpPr>
            <a:spLocks noGrp="1"/>
          </p:cNvSpPr>
          <p:nvPr>
            <p:ph type="body" idx="1000"/>
          </p:nvPr>
        </p:nvSpPr>
        <p:spPr/>
        <p:txBody>
          <a:bodyPr/>
          <a:lstStyle/>
          <a:p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68663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26FCDF-2980-17CE-D03F-DBD88EC57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Hoofdbeweging 2: Hervorming landschap specialistische jeugdhulp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8D14307-85BD-679A-389E-2FEA361A6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Hoe is het nu ingericht?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Regionaal in te kopen SJH nu ingedeeld in 3 segmenten:</a:t>
            </a:r>
          </a:p>
          <a:p>
            <a:pPr lvl="1"/>
            <a:r>
              <a:rPr lang="nl-NL" dirty="0"/>
              <a:t>Segment B: enkelvoudige (lichte) ambulante hulp: basis- en specialistische GGZ, ambulante opvoedondersteuning</a:t>
            </a:r>
          </a:p>
          <a:p>
            <a:pPr lvl="1"/>
            <a:r>
              <a:rPr lang="nl-NL" dirty="0"/>
              <a:t>Segment C: </a:t>
            </a:r>
            <a:r>
              <a:rPr lang="nl-NL" dirty="0" err="1"/>
              <a:t>hoogspecialistische</a:t>
            </a:r>
            <a:r>
              <a:rPr lang="nl-NL" dirty="0"/>
              <a:t> ambulante hulp: o.a. intensieve gezinsbegeleiding, hoogspecialistische GGZ</a:t>
            </a:r>
          </a:p>
          <a:p>
            <a:pPr lvl="1"/>
            <a:r>
              <a:rPr lang="nl-NL" dirty="0"/>
              <a:t>Segment V: Verblijf: woonvormen voor jeugdigen</a:t>
            </a:r>
          </a:p>
          <a:p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484C77E-904B-3B5E-A6BF-944D4E29263C}"/>
              </a:ext>
            </a:extLst>
          </p:cNvPr>
          <p:cNvSpPr>
            <a:spLocks noGrp="1"/>
          </p:cNvSpPr>
          <p:nvPr>
            <p:ph type="body" idx="1000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2995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40CEEC-D7A8-2DFD-2470-431C429E0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SJH </a:t>
            </a:r>
            <a:r>
              <a:rPr lang="nl-NL"/>
              <a:t>in Zaanstreek-Waterland </a:t>
            </a:r>
            <a:r>
              <a:rPr lang="nl-NL" dirty="0"/>
              <a:t>in cijfers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709F29C-37CC-D239-B008-F59C372DD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400" y="1905000"/>
            <a:ext cx="10108800" cy="4187982"/>
          </a:xfrm>
        </p:spPr>
        <p:txBody>
          <a:bodyPr/>
          <a:lstStyle/>
          <a:p>
            <a:r>
              <a:rPr lang="nl-NL" dirty="0"/>
              <a:t>2022: circa 5.300 jeugdigen jeugdhulp; kosten 63 miljoen euro </a:t>
            </a:r>
          </a:p>
          <a:p>
            <a:r>
              <a:rPr lang="nl-NL" dirty="0"/>
              <a:t>2024: circa 6.300 jeugdigen jeugdhulp; kosten 96 miljoen euro</a:t>
            </a:r>
          </a:p>
          <a:p>
            <a:r>
              <a:rPr lang="nl-NL" dirty="0"/>
              <a:t>Stijging van bijna 20% in clientaantallen en 50% in kosten</a:t>
            </a:r>
          </a:p>
          <a:p>
            <a:r>
              <a:rPr lang="nl-NL" dirty="0"/>
              <a:t>Sterkste stijging voor enkelvoudige (lichte) hulp: 30% meer jeugdigen en 80% meer kosten</a:t>
            </a:r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86425DA-9453-DD60-6FC3-63157484B5BF}"/>
              </a:ext>
            </a:extLst>
          </p:cNvPr>
          <p:cNvSpPr>
            <a:spLocks noGrp="1"/>
          </p:cNvSpPr>
          <p:nvPr>
            <p:ph type="body" idx="1000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7608510"/>
      </p:ext>
    </p:extLst>
  </p:cSld>
  <p:clrMapOvr>
    <a:masterClrMapping/>
  </p:clrMapOvr>
</p:sld>
</file>

<file path=ppt/theme/theme1.xml><?xml version="1.0" encoding="utf-8"?>
<a:theme xmlns:a="http://schemas.openxmlformats.org/drawingml/2006/main" name="Huisstijl">
  <a:themeElements>
    <a:clrScheme name="Kleuren Zaanstreek Waterland - PP">
      <a:dk1>
        <a:srgbClr val="181919"/>
      </a:dk1>
      <a:lt1>
        <a:sysClr val="window" lastClr="FFFFFF"/>
      </a:lt1>
      <a:dk2>
        <a:srgbClr val="000000"/>
      </a:dk2>
      <a:lt2>
        <a:srgbClr val="FFFFFF"/>
      </a:lt2>
      <a:accent1>
        <a:srgbClr val="9EEAA5"/>
      </a:accent1>
      <a:accent2>
        <a:srgbClr val="82A1E0"/>
      </a:accent2>
      <a:accent3>
        <a:srgbClr val="CEF168"/>
      </a:accent3>
      <a:accent4>
        <a:srgbClr val="D8E0F3"/>
      </a:accent4>
      <a:accent5>
        <a:srgbClr val="EDF0F9"/>
      </a:accent5>
      <a:accent6>
        <a:srgbClr val="464747"/>
      </a:accent6>
      <a:hlink>
        <a:srgbClr val="181919"/>
      </a:hlink>
      <a:folHlink>
        <a:srgbClr val="181919"/>
      </a:folHlink>
    </a:clrScheme>
    <a:fontScheme name="Lettertypen Zaanstreek Waterland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 Jeugdzorg Regio Zaanstreek Waterland" id="{97C857D0-9D0F-4D15-813F-B0FC2DC1ED4F}" vid="{62112CBF-9A63-45DC-B0CB-0889E1B6AD04}"/>
    </a:ext>
  </a:extLst>
</a:theme>
</file>

<file path=ppt/theme/theme2.xml><?xml version="1.0" encoding="utf-8"?>
<a:theme xmlns:a="http://schemas.openxmlformats.org/drawingml/2006/main" name="Kantoorthema">
  <a:themeElements>
    <a:clrScheme name="Notes colors">
      <a:dk1>
        <a:srgbClr val="181919"/>
      </a:dk1>
      <a:lt1>
        <a:srgbClr val="FFFFFF"/>
      </a:lt1>
      <a:dk2>
        <a:srgbClr val="000000"/>
      </a:dk2>
      <a:lt2>
        <a:srgbClr val="FFFFFF"/>
      </a:lt2>
      <a:accent1>
        <a:srgbClr val="9EEAA5"/>
      </a:accent1>
      <a:accent2>
        <a:srgbClr val="82A1E0"/>
      </a:accent2>
      <a:accent3>
        <a:srgbClr val="CEF168"/>
      </a:accent3>
      <a:accent4>
        <a:srgbClr val="D8E0F3"/>
      </a:accent4>
      <a:accent5>
        <a:srgbClr val="EDF0F9"/>
      </a:accent5>
      <a:accent6>
        <a:srgbClr val="464747"/>
      </a:accent6>
      <a:hlink>
        <a:srgbClr val="181919"/>
      </a:hlink>
      <a:folHlink>
        <a:srgbClr val="181919"/>
      </a:folHlink>
    </a:clrScheme>
    <a:fontScheme name="Notes fonts">
      <a:majorFont>
        <a:latin typeface="Century Gothic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Handout colors">
      <a:dk1>
        <a:srgbClr val="181919"/>
      </a:dk1>
      <a:lt1>
        <a:srgbClr val="FFFFFF"/>
      </a:lt1>
      <a:dk2>
        <a:srgbClr val="000000"/>
      </a:dk2>
      <a:lt2>
        <a:srgbClr val="FFFFFF"/>
      </a:lt2>
      <a:accent1>
        <a:srgbClr val="9EEAA5"/>
      </a:accent1>
      <a:accent2>
        <a:srgbClr val="82A1E0"/>
      </a:accent2>
      <a:accent3>
        <a:srgbClr val="CEF168"/>
      </a:accent3>
      <a:accent4>
        <a:srgbClr val="D8E0F3"/>
      </a:accent4>
      <a:accent5>
        <a:srgbClr val="EDF0F9"/>
      </a:accent5>
      <a:accent6>
        <a:srgbClr val="464747"/>
      </a:accent6>
      <a:hlink>
        <a:srgbClr val="181919"/>
      </a:hlink>
      <a:folHlink>
        <a:srgbClr val="181919"/>
      </a:folHlink>
    </a:clrScheme>
    <a:fontScheme name="Handout fonts">
      <a:majorFont>
        <a:latin typeface="Century Gothic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8187ad9-badc-4a75-bbe4-fadf97d1e93e">
      <Value>25</Value>
      <Value>24</Value>
      <Value>23</Value>
    </TaxCatchAll>
    <dd418d1d0122474984b379b82e2694a7 xmlns="c8187ad9-badc-4a75-bbe4-fadf97d1e93e" xsi:nil="true"/>
    <jbd390ef46fe4ab38e89a0afa2c77160 xmlns="c8187ad9-badc-4a75-bbe4-fadf97d1e93e" xsi:nil="true"/>
    <c94847eb54c24c8f9dc0c385bd1eebc2 xmlns="c8187ad9-badc-4a75-bbe4-fadf97d1e93e" xsi:nil="true"/>
    <n4a6eba257ee4776b063e377a4c63306 xmlns="c8187ad9-badc-4a75-bbe4-fadf97d1e93e" xsi:nil="true"/>
    <ha05b352ffb3473e988b841366c28f6f xmlns="c8187ad9-badc-4a75-bbe4-fadf97d1e93e" xsi:nil="true"/>
    <_dlc_DocId xmlns="ea86ed62-6a17-4fba-803f-b67a781aa1de">NYX7PPQ5AYVP-668259361-21295</_dlc_DocId>
    <_dlc_DocIdUrl xmlns="ea86ed62-6a17-4fba-803f-b67a781aa1de">
      <Url>https://gemeenteznstd.sharepoint.com/sites/SO_Jeugdzorg_CM/_layouts/15/DocIdRedir.aspx?ID=NYX7PPQ5AYVP-668259361-21295</Url>
      <Description>NYX7PPQ5AYVP-668259361-21295</Description>
    </_dlc_DocIdUrl>
    <_MarkAsFinal xmlns="84cddf49-6393-43bd-a318-dc18fd3f8f6a">false</_MarkAsFinal>
    <Einddatum_Beperking xmlns="84cddf49-6393-43bd-a318-dc18fd3f8f6a" xsi:nil="true"/>
    <Bron_Systeem xmlns="84cddf49-6393-43bd-a318-dc18fd3f8f6a" xsi:nil="true"/>
    <Datum_Ingang_Beperking xmlns="84cddf49-6393-43bd-a318-dc18fd3f8f6a" xsi:nil="true"/>
    <lcf76f155ced4ddcb4097134ff3c332f xmlns="84cddf49-6393-43bd-a318-dc18fd3f8f6a">
      <Terms xmlns="http://schemas.microsoft.com/office/infopath/2007/PartnerControls"/>
    </lcf76f155ced4ddcb4097134ff3c332f>
    <Extern-ID xmlns="84cddf49-6393-43bd-a318-dc18fd3f8f6a" xsi:nil="true"/>
    <c94847eb54c24c8f9dc0c385bd1eebc2 xmlns="84cddf49-6393-43bd-a318-dc18fd3f8f6a">
      <Terms xmlns="http://schemas.microsoft.com/office/infopath/2007/PartnerControls">
        <TermInfo xmlns="http://schemas.microsoft.com/office/infopath/2007/PartnerControls">
          <TermName xmlns="http://schemas.microsoft.com/office/infopath/2007/PartnerControls">text</TermName>
          <TermId xmlns="http://schemas.microsoft.com/office/infopath/2007/PartnerControls">ffffffff-ffff-ffff-ffff-ffffffffe8c6</TermId>
        </TermInfo>
      </Terms>
    </c94847eb54c24c8f9dc0c385bd1eebc2>
    <ha05b352ffb3473e988b841366c28f6f xmlns="84cddf49-6393-43bd-a318-dc18fd3f8f6a">
      <Terms xmlns="http://schemas.microsoft.com/office/infopath/2007/PartnerControls"/>
    </ha05b352ffb3473e988b841366c28f6f>
    <jbd390ef46fe4ab38e89a0afa2c77160 xmlns="84cddf49-6393-43bd-a318-dc18fd3f8f6a">
      <Terms xmlns="http://schemas.microsoft.com/office/infopath/2007/PartnerControls"/>
    </jbd390ef46fe4ab38e89a0afa2c77160>
    <n4a6eba257ee4776b063e377a4c63306 xmlns="84cddf49-6393-43bd-a318-dc18fd3f8f6a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indoor</TermName>
          <TermId xmlns="http://schemas.microsoft.com/office/infopath/2007/PartnerControls">ffffffff-ffff-ffff-ffff-fffffffff41f</TermId>
        </TermInfo>
      </Terms>
    </n4a6eba257ee4776b063e377a4c63306>
    <dd418d1d0122474984b379b82e2694a7 xmlns="84cddf49-6393-43bd-a318-dc18fd3f8f6a">
      <Terms xmlns="http://schemas.microsoft.com/office/infopath/2007/PartnerControls">
        <TermInfo xmlns="http://schemas.microsoft.com/office/infopath/2007/PartnerControls">
          <TermName xmlns="http://schemas.microsoft.com/office/infopath/2007/PartnerControls">person</TermName>
          <TermId xmlns="http://schemas.microsoft.com/office/infopath/2007/PartnerControls">ffffffff-ffff-ffff-ffff-ffffffffef3c</TermId>
        </TermInfo>
      </Terms>
    </dd418d1d0122474984b379b82e2694a7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BA8A43718350459C7BB46D7CF2AD08" ma:contentTypeVersion="38" ma:contentTypeDescription="Create a new document." ma:contentTypeScope="" ma:versionID="69543e742e72f8808971134cca935a35">
  <xsd:schema xmlns:xsd="http://www.w3.org/2001/XMLSchema" xmlns:xs="http://www.w3.org/2001/XMLSchema" xmlns:p="http://schemas.microsoft.com/office/2006/metadata/properties" xmlns:ns2="ea86ed62-6a17-4fba-803f-b67a781aa1de" xmlns:ns3="84cddf49-6393-43bd-a318-dc18fd3f8f6a" xmlns:ns4="c8187ad9-badc-4a75-bbe4-fadf97d1e93e" targetNamespace="http://schemas.microsoft.com/office/2006/metadata/properties" ma:root="true" ma:fieldsID="fa34cac6cdeacbd58e05226e26906a8e" ns2:_="" ns3:_="" ns4:_="">
    <xsd:import namespace="ea86ed62-6a17-4fba-803f-b67a781aa1de"/>
    <xsd:import namespace="84cddf49-6393-43bd-a318-dc18fd3f8f6a"/>
    <xsd:import namespace="c8187ad9-badc-4a75-bbe4-fadf97d1e93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4:n4a6eba257ee4776b063e377a4c63306" minOccurs="0"/>
                <xsd:element ref="ns3:n4a6eba257ee4776b063e377a4c63306" minOccurs="0"/>
                <xsd:element ref="ns4:TaxCatchAll" minOccurs="0"/>
                <xsd:element ref="ns3:Extern-ID" minOccurs="0"/>
                <xsd:element ref="ns4:c94847eb54c24c8f9dc0c385bd1eebc2" minOccurs="0"/>
                <xsd:element ref="ns3:c94847eb54c24c8f9dc0c385bd1eebc2" minOccurs="0"/>
                <xsd:element ref="ns3:Bron_Systeem" minOccurs="0"/>
                <xsd:element ref="ns3:Datum_Ingang_Beperking" minOccurs="0"/>
                <xsd:element ref="ns3:_MarkAsFinal" minOccurs="0"/>
                <xsd:element ref="ns3:Einddatum_Beperking" minOccurs="0"/>
                <xsd:element ref="ns4:jbd390ef46fe4ab38e89a0afa2c77160" minOccurs="0"/>
                <xsd:element ref="ns3:jbd390ef46fe4ab38e89a0afa2c77160" minOccurs="0"/>
                <xsd:element ref="ns4:dd418d1d0122474984b379b82e2694a7" minOccurs="0"/>
                <xsd:element ref="ns3:dd418d1d0122474984b379b82e2694a7" minOccurs="0"/>
                <xsd:element ref="ns4:ha05b352ffb3473e988b841366c28f6f" minOccurs="0"/>
                <xsd:element ref="ns3:ha05b352ffb3473e988b841366c28f6f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86ed62-6a17-4fba-803f-b67a781aa1d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cddf49-6393-43bd-a318-dc18fd3f8f6a" elementFormDefault="qualified">
    <xsd:import namespace="http://schemas.microsoft.com/office/2006/documentManagement/types"/>
    <xsd:import namespace="http://schemas.microsoft.com/office/infopath/2007/PartnerControls"/>
    <xsd:element name="n4a6eba257ee4776b063e377a4c63306" ma:index="13" nillable="true" ma:taxonomy="true" ma:internalName="n4a6eba257ee4776b063e377a4c633060" ma:taxonomyFieldName="Archiefvormer" ma:displayName="Archiefvormer" ma:readOnly="false" ma:default="9;#Gemeente Zaanstad|5da99fe8-27ce-4ad9-925a-5d6e14d5f231" ma:fieldId="{74a6eba2-57ee-4776-b063-e377a4c63306}" ma:sspId="38de04f5-9adb-42a5-9f71-4a0da62c8538" ma:termSetId="54d81e5e-5090-40ad-a6c9-a05fccb6b7b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xtern-ID" ma:index="15" nillable="true" ma:displayName="Extern-ID" ma:default="" ma:internalName="Extern_x002d_ID">
      <xsd:simpleType>
        <xsd:restriction base="dms:Text">
          <xsd:maxLength value="255"/>
        </xsd:restriction>
      </xsd:simpleType>
    </xsd:element>
    <xsd:element name="c94847eb54c24c8f9dc0c385bd1eebc2" ma:index="18" nillable="true" ma:taxonomy="true" ma:internalName="c94847eb54c24c8f9dc0c385bd1eebc20" ma:taxonomyFieldName="Afdeling" ma:displayName="Afdeling" ma:readOnly="false" ma:default="13;#Contractmanagement|eaa9c42e-8a79-42b5-a5c0-262d1489cff9" ma:fieldId="{c94847eb-54c2-4c8f-9dc0-c385bd1eebc2}" ma:sspId="38de04f5-9adb-42a5-9f71-4a0da62c8538" ma:termSetId="06b6e6d2-eb39-426b-95ea-fcd21ad3ad2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ron_Systeem" ma:index="19" nillable="true" ma:displayName="Bron_Systeem" ma:default="" ma:internalName="Bron_Systeem">
      <xsd:simpleType>
        <xsd:restriction base="dms:Text">
          <xsd:maxLength value="255"/>
        </xsd:restriction>
      </xsd:simpleType>
    </xsd:element>
    <xsd:element name="Datum_Ingang_Beperking" ma:index="20" nillable="true" ma:displayName="Datum_Ingang_Beperking" ma:default="" ma:format="DateOnly" ma:internalName="Datum_Ingang_Beperking">
      <xsd:simpleType>
        <xsd:restriction base="dms:DateTime"/>
      </xsd:simpleType>
    </xsd:element>
    <xsd:element name="_MarkAsFinal" ma:index="21" nillable="true" ma:displayName="Definitieve versie" ma:default="0" ma:internalName="_MarkAsFinal">
      <xsd:simpleType>
        <xsd:restriction base="dms:Boolean"/>
      </xsd:simpleType>
    </xsd:element>
    <xsd:element name="Einddatum_Beperking" ma:index="22" nillable="true" ma:displayName="Einddatum_Beperking" ma:default="" ma:format="DateOnly" ma:internalName="Einddatum_Beperking">
      <xsd:simpleType>
        <xsd:restriction base="dms:DateTime"/>
      </xsd:simpleType>
    </xsd:element>
    <xsd:element name="jbd390ef46fe4ab38e89a0afa2c77160" ma:index="25" nillable="true" ma:taxonomy="true" ma:internalName="jbd390ef46fe4ab38e89a0afa2c771600" ma:taxonomyFieldName="Openbaarheidsbeperking" ma:displayName="Openbaarheidsbeperking" ma:default="" ma:fieldId="{3bd390ef-46fe-4ab3-8e89-a0afa2c77160}" ma:sspId="38de04f5-9adb-42a5-9f71-4a0da62c8538" ma:termSetId="83db9f87-e01a-40e7-aab2-d627d319318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d418d1d0122474984b379b82e2694a7" ma:index="28" nillable="true" ma:taxonomy="true" ma:internalName="dd418d1d0122474984b379b82e2694a70" ma:taxonomyFieldName="Zaaktype" ma:displayName="Zaaktype" ma:readOnly="false" ma:default="11;#LP00000122|163129be-f07f-4be5-83f5-cfc90b652d57" ma:fieldId="{dd418d1d-0122-4749-84b3-79b82e2694a7}" ma:sspId="38de04f5-9adb-42a5-9f71-4a0da62c8538" ma:termSetId="fdc3b2c6-e596-41b0-b4e3-18c2c9be7f9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a05b352ffb3473e988b841366c28f6f" ma:index="31" nillable="true" ma:taxonomy="true" ma:internalName="ha05b352ffb3473e988b841366c28f6f0" ma:taxonomyFieldName="Proces" ma:displayName="Proces" ma:default="" ma:fieldId="{1a05b352-ffb3-473e-988b-841366c28f6f}" ma:sspId="38de04f5-9adb-42a5-9f71-4a0da62c8538" ma:termSetId="66079fd0-14ab-48fc-ac8a-311d2e13084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Metadata" ma:index="3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3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3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39" nillable="true" ma:taxonomy="true" ma:internalName="lcf76f155ced4ddcb4097134ff3c332f" ma:taxonomyFieldName="MediaServiceImageTags" ma:displayName="Image Tags" ma:readOnly="false" ma:fieldId="{5cf76f15-5ced-4ddc-b409-7134ff3c332f}" ma:taxonomyMulti="true" ma:sspId="38de04f5-9adb-42a5-9f71-4a0da62c85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4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4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4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4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187ad9-badc-4a75-bbe4-fadf97d1e93e" elementFormDefault="qualified">
    <xsd:import namespace="http://schemas.microsoft.com/office/2006/documentManagement/types"/>
    <xsd:import namespace="http://schemas.microsoft.com/office/infopath/2007/PartnerControls"/>
    <xsd:element name="n4a6eba257ee4776b063e377a4c63306" ma:index="12" nillable="true" ma:displayName="Archiefvormer_0" ma:hidden="true" ma:internalName="n4a6eba257ee4776b063e377a4c63306">
      <xsd:simpleType>
        <xsd:restriction base="dms:Note"/>
      </xsd:simpleType>
    </xsd:element>
    <xsd:element name="TaxCatchAll" ma:index="14" nillable="true" ma:displayName="Taxonomy Catch All Column" ma:hidden="true" ma:list="{49b2ea1e-1bb8-4e95-8e3c-eaadfb09e869}" ma:internalName="TaxCatchAll" ma:showField="CatchAllData" ma:web="ea86ed62-6a17-4fba-803f-b67a781aa1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94847eb54c24c8f9dc0c385bd1eebc2" ma:index="17" nillable="true" ma:displayName="Afdeling_0" ma:hidden="true" ma:internalName="c94847eb54c24c8f9dc0c385bd1eebc2">
      <xsd:simpleType>
        <xsd:restriction base="dms:Note"/>
      </xsd:simpleType>
    </xsd:element>
    <xsd:element name="jbd390ef46fe4ab38e89a0afa2c77160" ma:index="24" nillable="true" ma:displayName="Openbaarheidsbeperking_0" ma:hidden="true" ma:internalName="jbd390ef46fe4ab38e89a0afa2c77160">
      <xsd:simpleType>
        <xsd:restriction base="dms:Note"/>
      </xsd:simpleType>
    </xsd:element>
    <xsd:element name="dd418d1d0122474984b379b82e2694a7" ma:index="27" nillable="true" ma:displayName="Zaaktype_0" ma:hidden="true" ma:internalName="dd418d1d0122474984b379b82e2694a7">
      <xsd:simpleType>
        <xsd:restriction base="dms:Note"/>
      </xsd:simpleType>
    </xsd:element>
    <xsd:element name="ha05b352ffb3473e988b841366c28f6f" ma:index="30" nillable="true" ma:displayName="Proces_0" ma:hidden="true" ma:internalName="ha05b352ffb3473e988b841366c28f6f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A023C7-08DD-4CF8-B874-4FFE2A53C466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51F467ED-6493-4D0F-B587-AE95B2D01C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CB5146-63C6-4323-B1B8-E16120684D35}">
  <ds:schemaRefs>
    <ds:schemaRef ds:uri="http://schemas.microsoft.com/office/2006/metadata/properties"/>
    <ds:schemaRef ds:uri="http://schemas.microsoft.com/office/infopath/2007/PartnerControls"/>
    <ds:schemaRef ds:uri="f1b1cee4-f370-4e9a-85f4-37816d1f0a19"/>
    <ds:schemaRef ds:uri="6e33d02d-08eb-493c-8d3c-8aea1cce83f3"/>
    <ds:schemaRef ds:uri="c8187ad9-badc-4a75-bbe4-fadf97d1e93e"/>
    <ds:schemaRef ds:uri="ea86ed62-6a17-4fba-803f-b67a781aa1de"/>
    <ds:schemaRef ds:uri="84cddf49-6393-43bd-a318-dc18fd3f8f6a"/>
  </ds:schemaRefs>
</ds:datastoreItem>
</file>

<file path=customXml/itemProps4.xml><?xml version="1.0" encoding="utf-8"?>
<ds:datastoreItem xmlns:ds="http://schemas.openxmlformats.org/officeDocument/2006/customXml" ds:itemID="{9E390080-5373-4F54-8848-A68EDBC09A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86ed62-6a17-4fba-803f-b67a781aa1de"/>
    <ds:schemaRef ds:uri="84cddf49-6393-43bd-a318-dc18fd3f8f6a"/>
    <ds:schemaRef ds:uri="c8187ad9-badc-4a75-bbe4-fadf97d1e9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Presentatie Jeugdzorg Regio Zaanstreek Waterland</Template>
  <TotalTime>2619</TotalTime>
  <Words>774</Words>
  <Application>Microsoft Office PowerPoint</Application>
  <PresentationFormat>Breedbeeld</PresentationFormat>
  <Paragraphs>161</Paragraphs>
  <Slides>15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Wingdings</vt:lpstr>
      <vt:lpstr>Huisstijl</vt:lpstr>
      <vt:lpstr>Inkoop SJH 2027</vt:lpstr>
      <vt:lpstr>Programma</vt:lpstr>
      <vt:lpstr>Vooraf </vt:lpstr>
      <vt:lpstr>PowerPoint-presentatie</vt:lpstr>
      <vt:lpstr>PowerPoint-presentatie</vt:lpstr>
      <vt:lpstr>Inkoopstrategie</vt:lpstr>
      <vt:lpstr>Hoofdbeweging 1: Lokale basis</vt:lpstr>
      <vt:lpstr>Hoofdbeweging 2: Hervorming landschap specialistische jeugdhulp</vt:lpstr>
      <vt:lpstr>SJH in Zaanstreek-Waterland in cijfers</vt:lpstr>
      <vt:lpstr>Nader beeld segment B</vt:lpstr>
      <vt:lpstr>Nader beeld segment B</vt:lpstr>
      <vt:lpstr>Evaluatie stelsel ZaWa</vt:lpstr>
      <vt:lpstr>Landschap specialistische jeugdhulp</vt:lpstr>
      <vt:lpstr>Proces inkoop SJH Za-Wa</vt:lpstr>
      <vt:lpstr>Vragen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Dijkstra, Olga</dc:creator>
  <cp:keywords/>
  <dc:description>sjabloonversie 1.0 - 22 april 2024_x000d_
ontwerp: Smit Club_x000d_
sjablonen: www.JoulesUnlimited.com</dc:description>
  <cp:lastModifiedBy>Ranter, Gert</cp:lastModifiedBy>
  <cp:revision>10</cp:revision>
  <dcterms:created xsi:type="dcterms:W3CDTF">2025-02-07T10:17:25Z</dcterms:created>
  <dcterms:modified xsi:type="dcterms:W3CDTF">2025-09-03T15:11:15Z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oces">
    <vt:lpwstr/>
  </property>
  <property fmtid="{D5CDD505-2E9C-101B-9397-08002B2CF9AE}" pid="3" name="_dlc_DocIdItemGuid">
    <vt:lpwstr>e3d9bfc9-ec08-4dc4-a797-413dd3b8bb5c</vt:lpwstr>
  </property>
  <property fmtid="{D5CDD505-2E9C-101B-9397-08002B2CF9AE}" pid="4" name="Openbaarheidsbeperking">
    <vt:lpwstr/>
  </property>
  <property fmtid="{D5CDD505-2E9C-101B-9397-08002B2CF9AE}" pid="5" name="MediaServiceImageTags">
    <vt:lpwstr/>
  </property>
  <property fmtid="{D5CDD505-2E9C-101B-9397-08002B2CF9AE}" pid="6" name="ContentTypeId">
    <vt:lpwstr>0x0101006BBA8A43718350459C7BB46D7CF2AD08</vt:lpwstr>
  </property>
  <property fmtid="{D5CDD505-2E9C-101B-9397-08002B2CF9AE}" pid="7" name="Archiefvormer">
    <vt:lpwstr>23;#indoor|ffffffff-ffff-ffff-ffff-fffffffff41f</vt:lpwstr>
  </property>
  <property fmtid="{D5CDD505-2E9C-101B-9397-08002B2CF9AE}" pid="8" name="Afdeling">
    <vt:lpwstr>24;#text|ffffffff-ffff-ffff-ffff-ffffffffe8c6</vt:lpwstr>
  </property>
  <property fmtid="{D5CDD505-2E9C-101B-9397-08002B2CF9AE}" pid="9" name="Zaaktype">
    <vt:lpwstr>25;#person|ffffffff-ffff-ffff-ffff-ffffffffef3c</vt:lpwstr>
  </property>
</Properties>
</file>